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61" r:id="rId6"/>
    <p:sldId id="393" r:id="rId7"/>
    <p:sldId id="404" r:id="rId8"/>
    <p:sldId id="394" r:id="rId9"/>
    <p:sldId id="417" r:id="rId10"/>
    <p:sldId id="408" r:id="rId11"/>
    <p:sldId id="411" r:id="rId12"/>
    <p:sldId id="416" r:id="rId13"/>
    <p:sldId id="412" r:id="rId14"/>
    <p:sldId id="410" r:id="rId15"/>
    <p:sldId id="414" r:id="rId16"/>
    <p:sldId id="409" r:id="rId17"/>
    <p:sldId id="406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2B3"/>
    <a:srgbClr val="671E75"/>
    <a:srgbClr val="E7B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FA0E9-D178-472E-8CE0-91ECE9F90E92}" v="3349" dt="2026-05-06T12:04:51.771"/>
    <p1510:client id="{2EBB6A00-50E0-B7E6-798E-AB75DBEACEF2}" v="1062" dt="2026-05-06T08:44:25.640"/>
    <p1510:client id="{66DCB09E-EF3F-21FD-9793-C95932C59839}" v="23" dt="2026-05-06T11:58:50.477"/>
    <p1510:client id="{886E6709-A24F-74B0-2369-F15E75CC007D}" v="1516" dt="2026-05-06T11:49:13.573"/>
    <p1510:client id="{B564E2B3-BCA9-6DDB-FC96-391459917FDE}" v="27" dt="2026-05-06T08:47:47.856"/>
    <p1510:client id="{BC325ADE-2729-5676-2E20-3BAC2E1C41BE}" v="6" dt="2026-05-06T08:49:46.758"/>
    <p1510:client id="{E1FAD56F-B2A1-F370-E5DE-259A1F8F96F1}" v="9" dt="2026-05-06T08:57:18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Stocks" userId="S::judith.stocks@sv.se::e9df58ca-5c49-4db0-9aea-dab11fab39e6" providerId="AD" clId="Web-{B414393D-6A68-EA03-DE9C-6FF24C3DB972}"/>
    <pc:docChg chg="addSld modSld sldOrd">
      <pc:chgData name="Judith Stocks" userId="S::judith.stocks@sv.se::e9df58ca-5c49-4db0-9aea-dab11fab39e6" providerId="AD" clId="Web-{B414393D-6A68-EA03-DE9C-6FF24C3DB972}" dt="2026-04-10T13:08:11.145" v="60"/>
      <pc:docMkLst>
        <pc:docMk/>
      </pc:docMkLst>
      <pc:sldChg chg="addSp delSp ord">
        <pc:chgData name="Judith Stocks" userId="S::judith.stocks@sv.se::e9df58ca-5c49-4db0-9aea-dab11fab39e6" providerId="AD" clId="Web-{B414393D-6A68-EA03-DE9C-6FF24C3DB972}" dt="2026-04-10T13:08:11.145" v="60"/>
        <pc:sldMkLst>
          <pc:docMk/>
          <pc:sldMk cId="3194377694" sldId="256"/>
        </pc:sldMkLst>
        <pc:spChg chg="add">
          <ac:chgData name="Judith Stocks" userId="S::judith.stocks@sv.se::e9df58ca-5c49-4db0-9aea-dab11fab39e6" providerId="AD" clId="Web-{B414393D-6A68-EA03-DE9C-6FF24C3DB972}" dt="2026-04-10T13:08:11.145" v="60"/>
          <ac:spMkLst>
            <pc:docMk/>
            <pc:sldMk cId="3194377694" sldId="256"/>
            <ac:spMk id="9" creationId="{CB3CD861-226F-4CE2-B0DA-5965D3EAC90E}"/>
          </ac:spMkLst>
        </pc:spChg>
        <pc:grpChg chg="add">
          <ac:chgData name="Judith Stocks" userId="S::judith.stocks@sv.se::e9df58ca-5c49-4db0-9aea-dab11fab39e6" providerId="AD" clId="Web-{B414393D-6A68-EA03-DE9C-6FF24C3DB972}" dt="2026-04-10T13:08:11.129" v="59"/>
          <ac:grpSpMkLst>
            <pc:docMk/>
            <pc:sldMk cId="3194377694" sldId="256"/>
            <ac:grpSpMk id="7" creationId="{0C1F57C1-8F40-EBE4-5AD1-33324C1B504A}"/>
          </ac:grpSpMkLst>
        </pc:grpChg>
      </pc:sldChg>
      <pc:sldChg chg="add ord">
        <pc:chgData name="Judith Stocks" userId="S::judith.stocks@sv.se::e9df58ca-5c49-4db0-9aea-dab11fab39e6" providerId="AD" clId="Web-{B414393D-6A68-EA03-DE9C-6FF24C3DB972}" dt="2026-04-10T13:05:19.863" v="3"/>
        <pc:sldMkLst>
          <pc:docMk/>
          <pc:sldMk cId="1893624776" sldId="257"/>
        </pc:sldMkLst>
      </pc:sldChg>
      <pc:sldChg chg="addSp delSp modSp add">
        <pc:chgData name="Judith Stocks" userId="S::judith.stocks@sv.se::e9df58ca-5c49-4db0-9aea-dab11fab39e6" providerId="AD" clId="Web-{B414393D-6A68-EA03-DE9C-6FF24C3DB972}" dt="2026-04-10T13:08:04.191" v="58"/>
        <pc:sldMkLst>
          <pc:docMk/>
          <pc:sldMk cId="4239105433" sldId="260"/>
        </pc:sldMkLst>
        <pc:spChg chg="add mod">
          <ac:chgData name="Judith Stocks" userId="S::judith.stocks@sv.se::e9df58ca-5c49-4db0-9aea-dab11fab39e6" providerId="AD" clId="Web-{B414393D-6A68-EA03-DE9C-6FF24C3DB972}" dt="2026-04-10T13:07:58.301" v="55" actId="20577"/>
          <ac:spMkLst>
            <pc:docMk/>
            <pc:sldMk cId="4239105433" sldId="260"/>
            <ac:spMk id="7" creationId="{7EBB4406-7955-E827-B3EC-0109478F6B15}"/>
          </ac:spMkLst>
        </pc:spChg>
        <pc:spChg chg="mod">
          <ac:chgData name="Judith Stocks" userId="S::judith.stocks@sv.se::e9df58ca-5c49-4db0-9aea-dab11fab39e6" providerId="AD" clId="Web-{B414393D-6A68-EA03-DE9C-6FF24C3DB972}" dt="2026-04-10T13:08:00.926" v="56" actId="20577"/>
          <ac:spMkLst>
            <pc:docMk/>
            <pc:sldMk cId="4239105433" sldId="260"/>
            <ac:spMk id="9" creationId="{E4C929AE-0985-C433-89B9-03F6C3A1A4BE}"/>
          </ac:spMkLst>
        </pc:spChg>
        <pc:spChg chg="add mod">
          <ac:chgData name="Judith Stocks" userId="S::judith.stocks@sv.se::e9df58ca-5c49-4db0-9aea-dab11fab39e6" providerId="AD" clId="Web-{B414393D-6A68-EA03-DE9C-6FF24C3DB972}" dt="2026-04-10T13:07:44.738" v="49" actId="20577"/>
          <ac:spMkLst>
            <pc:docMk/>
            <pc:sldMk cId="4239105433" sldId="260"/>
            <ac:spMk id="10" creationId="{97339C87-F608-5130-DD7D-A6BBD7ADBACF}"/>
          </ac:spMkLst>
        </pc:spChg>
      </pc:sldChg>
    </pc:docChg>
  </pc:docChgLst>
  <pc:docChgLst>
    <pc:chgData name="Judith Stocks" userId="S::judith.stocks@sv.se::e9df58ca-5c49-4db0-9aea-dab11fab39e6" providerId="AD" clId="Web-{E1FAD56F-B2A1-F370-E5DE-259A1F8F96F1}"/>
    <pc:docChg chg="modSld">
      <pc:chgData name="Judith Stocks" userId="S::judith.stocks@sv.se::e9df58ca-5c49-4db0-9aea-dab11fab39e6" providerId="AD" clId="Web-{E1FAD56F-B2A1-F370-E5DE-259A1F8F96F1}" dt="2026-05-06T08:57:18.691" v="8" actId="14100"/>
      <pc:docMkLst>
        <pc:docMk/>
      </pc:docMkLst>
      <pc:sldChg chg="delSp modSp">
        <pc:chgData name="Judith Stocks" userId="S::judith.stocks@sv.se::e9df58ca-5c49-4db0-9aea-dab11fab39e6" providerId="AD" clId="Web-{E1FAD56F-B2A1-F370-E5DE-259A1F8F96F1}" dt="2026-05-06T08:57:18.691" v="8" actId="14100"/>
        <pc:sldMkLst>
          <pc:docMk/>
          <pc:sldMk cId="2657635626" sldId="394"/>
        </pc:sldMkLst>
        <pc:spChg chg="del">
          <ac:chgData name="Judith Stocks" userId="S::judith.stocks@sv.se::e9df58ca-5c49-4db0-9aea-dab11fab39e6" providerId="AD" clId="Web-{E1FAD56F-B2A1-F370-E5DE-259A1F8F96F1}" dt="2026-05-06T08:57:03.925" v="6"/>
          <ac:spMkLst>
            <pc:docMk/>
            <pc:sldMk cId="2657635626" sldId="394"/>
            <ac:spMk id="9" creationId="{5408C71C-D923-AD92-159F-EFE74B41F9EA}"/>
          </ac:spMkLst>
        </pc:spChg>
        <pc:picChg chg="mod modCrop">
          <ac:chgData name="Judith Stocks" userId="S::judith.stocks@sv.se::e9df58ca-5c49-4db0-9aea-dab11fab39e6" providerId="AD" clId="Web-{E1FAD56F-B2A1-F370-E5DE-259A1F8F96F1}" dt="2026-05-06T08:57:18.691" v="8" actId="14100"/>
          <ac:picMkLst>
            <pc:docMk/>
            <pc:sldMk cId="2657635626" sldId="394"/>
            <ac:picMk id="8" creationId="{549FEC05-AA12-B64B-D2D8-2970AC3484DF}"/>
          </ac:picMkLst>
        </pc:picChg>
      </pc:sldChg>
    </pc:docChg>
  </pc:docChgLst>
  <pc:docChgLst>
    <pc:chgData name="Judith Stocks" userId="S::judith.stocks@sv.se::e9df58ca-5c49-4db0-9aea-dab11fab39e6" providerId="AD" clId="Web-{CA443E86-8C91-55BD-ADF9-A87C703AC5F6}"/>
    <pc:docChg chg="modSld">
      <pc:chgData name="Judith Stocks" userId="S::judith.stocks@sv.se::e9df58ca-5c49-4db0-9aea-dab11fab39e6" providerId="AD" clId="Web-{CA443E86-8C91-55BD-ADF9-A87C703AC5F6}" dt="2026-05-04T13:16:49.630" v="18"/>
      <pc:docMkLst>
        <pc:docMk/>
      </pc:docMkLst>
      <pc:sldChg chg="addSp delSp modSp">
        <pc:chgData name="Judith Stocks" userId="S::judith.stocks@sv.se::e9df58ca-5c49-4db0-9aea-dab11fab39e6" providerId="AD" clId="Web-{CA443E86-8C91-55BD-ADF9-A87C703AC5F6}" dt="2026-05-04T13:16:49.630" v="18"/>
        <pc:sldMkLst>
          <pc:docMk/>
          <pc:sldMk cId="3019615496" sldId="261"/>
        </pc:sldMkLst>
        <pc:spChg chg="mod">
          <ac:chgData name="Judith Stocks" userId="S::judith.stocks@sv.se::e9df58ca-5c49-4db0-9aea-dab11fab39e6" providerId="AD" clId="Web-{CA443E86-8C91-55BD-ADF9-A87C703AC5F6}" dt="2026-05-04T12:05:07.283" v="1" actId="1076"/>
          <ac:spMkLst>
            <pc:docMk/>
            <pc:sldMk cId="3019615496" sldId="261"/>
            <ac:spMk id="3" creationId="{7E101D09-EE80-0DD4-1E75-EDC3865EF741}"/>
          </ac:spMkLst>
        </pc:spChg>
        <pc:spChg chg="mod">
          <ac:chgData name="Judith Stocks" userId="S::judith.stocks@sv.se::e9df58ca-5c49-4db0-9aea-dab11fab39e6" providerId="AD" clId="Web-{CA443E86-8C91-55BD-ADF9-A87C703AC5F6}" dt="2026-05-04T12:08:58.442" v="17" actId="1076"/>
          <ac:spMkLst>
            <pc:docMk/>
            <pc:sldMk cId="3019615496" sldId="261"/>
            <ac:spMk id="11" creationId="{5A4C50DE-1769-7FB5-5DC6-9E4BD1CE539C}"/>
          </ac:spMkLst>
        </pc:spChg>
        <pc:picChg chg="add del mod">
          <ac:chgData name="Judith Stocks" userId="S::judith.stocks@sv.se::e9df58ca-5c49-4db0-9aea-dab11fab39e6" providerId="AD" clId="Web-{CA443E86-8C91-55BD-ADF9-A87C703AC5F6}" dt="2026-05-04T13:16:49.630" v="18"/>
          <ac:picMkLst>
            <pc:docMk/>
            <pc:sldMk cId="3019615496" sldId="261"/>
            <ac:picMk id="2" creationId="{1D07CD00-F244-470A-E4EA-FDB4AB69D4D4}"/>
          </ac:picMkLst>
        </pc:picChg>
      </pc:sldChg>
    </pc:docChg>
  </pc:docChgLst>
  <pc:docChgLst>
    <pc:chgData name="Judith Stocks" userId="S::judith.stocks@sv.se::e9df58ca-5c49-4db0-9aea-dab11fab39e6" providerId="AD" clId="Web-{B564E2B3-BCA9-6DDB-FC96-391459917FDE}"/>
    <pc:docChg chg="modSld">
      <pc:chgData name="Judith Stocks" userId="S::judith.stocks@sv.se::e9df58ca-5c49-4db0-9aea-dab11fab39e6" providerId="AD" clId="Web-{B564E2B3-BCA9-6DDB-FC96-391459917FDE}" dt="2026-05-06T08:47:47.856" v="26" actId="1076"/>
      <pc:docMkLst>
        <pc:docMk/>
      </pc:docMkLst>
      <pc:sldChg chg="modSp">
        <pc:chgData name="Judith Stocks" userId="S::judith.stocks@sv.se::e9df58ca-5c49-4db0-9aea-dab11fab39e6" providerId="AD" clId="Web-{B564E2B3-BCA9-6DDB-FC96-391459917FDE}" dt="2026-05-06T08:47:47.856" v="26" actId="1076"/>
        <pc:sldMkLst>
          <pc:docMk/>
          <pc:sldMk cId="1862098719" sldId="393"/>
        </pc:sldMkLst>
        <pc:spChg chg="mod">
          <ac:chgData name="Judith Stocks" userId="S::judith.stocks@sv.se::e9df58ca-5c49-4db0-9aea-dab11fab39e6" providerId="AD" clId="Web-{B564E2B3-BCA9-6DDB-FC96-391459917FDE}" dt="2026-05-06T08:45:32.838" v="2" actId="1076"/>
          <ac:spMkLst>
            <pc:docMk/>
            <pc:sldMk cId="1862098719" sldId="393"/>
            <ac:spMk id="3" creationId="{5DA71BEB-4707-B4DB-5BFD-9984C3F621BD}"/>
          </ac:spMkLst>
        </pc:spChg>
        <pc:spChg chg="mod">
          <ac:chgData name="Judith Stocks" userId="S::judith.stocks@sv.se::e9df58ca-5c49-4db0-9aea-dab11fab39e6" providerId="AD" clId="Web-{B564E2B3-BCA9-6DDB-FC96-391459917FDE}" dt="2026-05-06T08:47:41.028" v="25" actId="14100"/>
          <ac:spMkLst>
            <pc:docMk/>
            <pc:sldMk cId="1862098719" sldId="393"/>
            <ac:spMk id="11" creationId="{A2EF848C-BD1C-0DBD-E776-DFAE2F89CE67}"/>
          </ac:spMkLst>
        </pc:spChg>
        <pc:picChg chg="mod modCrop">
          <ac:chgData name="Judith Stocks" userId="S::judith.stocks@sv.se::e9df58ca-5c49-4db0-9aea-dab11fab39e6" providerId="AD" clId="Web-{B564E2B3-BCA9-6DDB-FC96-391459917FDE}" dt="2026-05-06T08:47:47.856" v="26" actId="1076"/>
          <ac:picMkLst>
            <pc:docMk/>
            <pc:sldMk cId="1862098719" sldId="393"/>
            <ac:picMk id="8" creationId="{1302EAEF-2FBD-7249-6E9D-B3A69191C22B}"/>
          </ac:picMkLst>
        </pc:picChg>
      </pc:sldChg>
    </pc:docChg>
  </pc:docChgLst>
  <pc:docChgLst>
    <pc:chgData name="Judith Stocks" userId="S::judith.stocks@sv.se::e9df58ca-5c49-4db0-9aea-dab11fab39e6" providerId="AD" clId="Web-{9E1C3659-30C1-2064-7973-C00392AE1625}"/>
    <pc:docChg chg="addSld modSld sldOrd">
      <pc:chgData name="Judith Stocks" userId="S::judith.stocks@sv.se::e9df58ca-5c49-4db0-9aea-dab11fab39e6" providerId="AD" clId="Web-{9E1C3659-30C1-2064-7973-C00392AE1625}" dt="2026-04-13T14:09:26.966" v="238"/>
      <pc:docMkLst>
        <pc:docMk/>
      </pc:docMkLst>
      <pc:sldChg chg="ord">
        <pc:chgData name="Judith Stocks" userId="S::judith.stocks@sv.se::e9df58ca-5c49-4db0-9aea-dab11fab39e6" providerId="AD" clId="Web-{9E1C3659-30C1-2064-7973-C00392AE1625}" dt="2026-04-13T14:09:26.966" v="238"/>
        <pc:sldMkLst>
          <pc:docMk/>
          <pc:sldMk cId="3019615496" sldId="261"/>
        </pc:sldMkLst>
      </pc:sldChg>
      <pc:sldChg chg="addSp modSp">
        <pc:chgData name="Judith Stocks" userId="S::judith.stocks@sv.se::e9df58ca-5c49-4db0-9aea-dab11fab39e6" providerId="AD" clId="Web-{9E1C3659-30C1-2064-7973-C00392AE1625}" dt="2026-04-13T14:08:15.715" v="207" actId="20577"/>
        <pc:sldMkLst>
          <pc:docMk/>
          <pc:sldMk cId="1107613911" sldId="262"/>
        </pc:sldMkLst>
        <pc:spChg chg="add mod">
          <ac:chgData name="Judith Stocks" userId="S::judith.stocks@sv.se::e9df58ca-5c49-4db0-9aea-dab11fab39e6" providerId="AD" clId="Web-{9E1C3659-30C1-2064-7973-C00392AE1625}" dt="2026-04-13T14:08:15.715" v="207" actId="20577"/>
          <ac:spMkLst>
            <pc:docMk/>
            <pc:sldMk cId="1107613911" sldId="262"/>
            <ac:spMk id="24" creationId="{D2C2FD99-CAC0-2609-6087-8DA7AB358F70}"/>
          </ac:spMkLst>
        </pc:spChg>
      </pc:sldChg>
      <pc:sldChg chg="addSp modSp">
        <pc:chgData name="Judith Stocks" userId="S::judith.stocks@sv.se::e9df58ca-5c49-4db0-9aea-dab11fab39e6" providerId="AD" clId="Web-{9E1C3659-30C1-2064-7973-C00392AE1625}" dt="2026-04-13T14:08:44.606" v="237" actId="14100"/>
        <pc:sldMkLst>
          <pc:docMk/>
          <pc:sldMk cId="2425479466" sldId="265"/>
        </pc:sldMkLst>
        <pc:spChg chg="add mod">
          <ac:chgData name="Judith Stocks" userId="S::judith.stocks@sv.se::e9df58ca-5c49-4db0-9aea-dab11fab39e6" providerId="AD" clId="Web-{9E1C3659-30C1-2064-7973-C00392AE1625}" dt="2026-04-13T14:08:44.606" v="237" actId="14100"/>
          <ac:spMkLst>
            <pc:docMk/>
            <pc:sldMk cId="2425479466" sldId="265"/>
            <ac:spMk id="32" creationId="{3D77C1CF-5437-E678-146E-73051A25DE0A}"/>
          </ac:spMkLst>
        </pc:spChg>
      </pc:sldChg>
      <pc:sldChg chg="modSp">
        <pc:chgData name="Judith Stocks" userId="S::judith.stocks@sv.se::e9df58ca-5c49-4db0-9aea-dab11fab39e6" providerId="AD" clId="Web-{9E1C3659-30C1-2064-7973-C00392AE1625}" dt="2026-04-13T13:07:00.156" v="176" actId="14100"/>
        <pc:sldMkLst>
          <pc:docMk/>
          <pc:sldMk cId="2757543683" sldId="266"/>
        </pc:sldMkLst>
        <pc:graphicFrameChg chg="mod">
          <ac:chgData name="Judith Stocks" userId="S::judith.stocks@sv.se::e9df58ca-5c49-4db0-9aea-dab11fab39e6" providerId="AD" clId="Web-{9E1C3659-30C1-2064-7973-C00392AE1625}" dt="2026-04-13T13:07:00.156" v="176" actId="14100"/>
          <ac:graphicFrameMkLst>
            <pc:docMk/>
            <pc:sldMk cId="2757543683" sldId="266"/>
            <ac:graphicFrameMk id="10" creationId="{8D00E76A-9824-41F8-E010-1CB423A0485F}"/>
          </ac:graphicFrameMkLst>
        </pc:graphicFrameChg>
      </pc:sldChg>
      <pc:sldChg chg="addSp delSp modSp mod ord setBg">
        <pc:chgData name="Judith Stocks" userId="S::judith.stocks@sv.se::e9df58ca-5c49-4db0-9aea-dab11fab39e6" providerId="AD" clId="Web-{9E1C3659-30C1-2064-7973-C00392AE1625}" dt="2026-04-13T14:06:09.760" v="193" actId="20577"/>
        <pc:sldMkLst>
          <pc:docMk/>
          <pc:sldMk cId="1990499034" sldId="267"/>
        </pc:sldMkLst>
        <pc:spChg chg="add mod">
          <ac:chgData name="Judith Stocks" userId="S::judith.stocks@sv.se::e9df58ca-5c49-4db0-9aea-dab11fab39e6" providerId="AD" clId="Web-{9E1C3659-30C1-2064-7973-C00392AE1625}" dt="2026-04-13T14:06:09.760" v="193" actId="20577"/>
          <ac:spMkLst>
            <pc:docMk/>
            <pc:sldMk cId="1990499034" sldId="267"/>
            <ac:spMk id="8" creationId="{C4D8D954-6B8B-BBBE-093C-00908D947758}"/>
          </ac:spMkLst>
        </pc:spChg>
        <pc:spChg chg="add">
          <ac:chgData name="Judith Stocks" userId="S::judith.stocks@sv.se::e9df58ca-5c49-4db0-9aea-dab11fab39e6" providerId="AD" clId="Web-{9E1C3659-30C1-2064-7973-C00392AE1625}" dt="2026-04-13T11:12:16.406" v="29"/>
          <ac:spMkLst>
            <pc:docMk/>
            <pc:sldMk cId="1990499034" sldId="267"/>
            <ac:spMk id="24" creationId="{42A4FC2C-047E-45A5-965D-8E1E3BF09BC6}"/>
          </ac:spMkLst>
        </pc:spChg>
        <pc:picChg chg="add mod modCrop">
          <ac:chgData name="Judith Stocks" userId="S::judith.stocks@sv.se::e9df58ca-5c49-4db0-9aea-dab11fab39e6" providerId="AD" clId="Web-{9E1C3659-30C1-2064-7973-C00392AE1625}" dt="2026-04-13T11:12:16.406" v="29"/>
          <ac:picMkLst>
            <pc:docMk/>
            <pc:sldMk cId="1990499034" sldId="267"/>
            <ac:picMk id="2" creationId="{95B889FE-BC1B-55D4-9CC9-5390CFC57693}"/>
          </ac:picMkLst>
        </pc:picChg>
        <pc:picChg chg="add mod">
          <ac:chgData name="Judith Stocks" userId="S::judith.stocks@sv.se::e9df58ca-5c49-4db0-9aea-dab11fab39e6" providerId="AD" clId="Web-{9E1C3659-30C1-2064-7973-C00392AE1625}" dt="2026-04-13T11:17:20.869" v="167" actId="1076"/>
          <ac:picMkLst>
            <pc:docMk/>
            <pc:sldMk cId="1990499034" sldId="267"/>
            <ac:picMk id="10" creationId="{6705A907-FD33-870C-56C8-CD79B8FD4555}"/>
          </ac:picMkLst>
        </pc:picChg>
        <pc:picChg chg="add mod">
          <ac:chgData name="Judith Stocks" userId="S::judith.stocks@sv.se::e9df58ca-5c49-4db0-9aea-dab11fab39e6" providerId="AD" clId="Web-{9E1C3659-30C1-2064-7973-C00392AE1625}" dt="2026-04-13T11:18:16.463" v="171" actId="688"/>
          <ac:picMkLst>
            <pc:docMk/>
            <pc:sldMk cId="1990499034" sldId="267"/>
            <ac:picMk id="12" creationId="{5FEB0FD5-2FD8-1841-0A30-A4F8171E2133}"/>
          </ac:picMkLst>
        </pc:picChg>
      </pc:sldChg>
      <pc:sldChg chg="ord">
        <pc:chgData name="Judith Stocks" userId="S::judith.stocks@sv.se::e9df58ca-5c49-4db0-9aea-dab11fab39e6" providerId="AD" clId="Web-{9E1C3659-30C1-2064-7973-C00392AE1625}" dt="2026-04-13T11:18:44.433" v="172"/>
        <pc:sldMkLst>
          <pc:docMk/>
          <pc:sldMk cId="383650965" sldId="268"/>
        </pc:sldMkLst>
      </pc:sldChg>
      <pc:sldChg chg="add replId">
        <pc:chgData name="Judith Stocks" userId="S::judith.stocks@sv.se::e9df58ca-5c49-4db0-9aea-dab11fab39e6" providerId="AD" clId="Web-{9E1C3659-30C1-2064-7973-C00392AE1625}" dt="2026-04-13T11:12:21.453" v="30"/>
        <pc:sldMkLst>
          <pc:docMk/>
          <pc:sldMk cId="3007943249" sldId="390"/>
        </pc:sldMkLst>
      </pc:sldChg>
      <pc:sldChg chg="addSp delSp modSp add replId">
        <pc:chgData name="Judith Stocks" userId="S::judith.stocks@sv.se::e9df58ca-5c49-4db0-9aea-dab11fab39e6" providerId="AD" clId="Web-{9E1C3659-30C1-2064-7973-C00392AE1625}" dt="2026-04-13T13:07:43.595" v="187"/>
        <pc:sldMkLst>
          <pc:docMk/>
          <pc:sldMk cId="1670513426" sldId="391"/>
        </pc:sldMkLst>
        <pc:spChg chg="mod">
          <ac:chgData name="Judith Stocks" userId="S::judith.stocks@sv.se::e9df58ca-5c49-4db0-9aea-dab11fab39e6" providerId="AD" clId="Web-{9E1C3659-30C1-2064-7973-C00392AE1625}" dt="2026-04-13T13:07:29.985" v="186" actId="14100"/>
          <ac:spMkLst>
            <pc:docMk/>
            <pc:sldMk cId="1670513426" sldId="391"/>
            <ac:spMk id="3" creationId="{9D9AA1D3-1E67-6DB7-4A93-9359BE887E4F}"/>
          </ac:spMkLst>
        </pc:spChg>
      </pc:sldChg>
    </pc:docChg>
  </pc:docChgLst>
  <pc:docChgLst>
    <pc:chgData name="Judith Stocks" userId="S::judith.stocks@sv.se::e9df58ca-5c49-4db0-9aea-dab11fab39e6" providerId="AD" clId="Web-{EC46383C-9B9C-3374-7393-04DB2EB28B01}"/>
    <pc:docChg chg="modSld">
      <pc:chgData name="Judith Stocks" userId="S::judith.stocks@sv.se::e9df58ca-5c49-4db0-9aea-dab11fab39e6" providerId="AD" clId="Web-{EC46383C-9B9C-3374-7393-04DB2EB28B01}" dt="2026-05-05T07:41:09.830" v="159" actId="20577"/>
      <pc:docMkLst>
        <pc:docMk/>
      </pc:docMkLst>
      <pc:sldChg chg="addSp modSp">
        <pc:chgData name="Judith Stocks" userId="S::judith.stocks@sv.se::e9df58ca-5c49-4db0-9aea-dab11fab39e6" providerId="AD" clId="Web-{EC46383C-9B9C-3374-7393-04DB2EB28B01}" dt="2026-05-04T13:25:29.092" v="4" actId="1076"/>
        <pc:sldMkLst>
          <pc:docMk/>
          <pc:sldMk cId="3019615496" sldId="261"/>
        </pc:sldMkLst>
        <pc:picChg chg="add mod">
          <ac:chgData name="Judith Stocks" userId="S::judith.stocks@sv.se::e9df58ca-5c49-4db0-9aea-dab11fab39e6" providerId="AD" clId="Web-{EC46383C-9B9C-3374-7393-04DB2EB28B01}" dt="2026-05-04T13:25:29.092" v="4" actId="1076"/>
          <ac:picMkLst>
            <pc:docMk/>
            <pc:sldMk cId="3019615496" sldId="261"/>
            <ac:picMk id="2" creationId="{39D8FC1A-255F-8623-E31E-EECB3F426F7B}"/>
          </ac:picMkLst>
        </pc:picChg>
      </pc:sldChg>
      <pc:sldChg chg="addSp delSp modSp">
        <pc:chgData name="Judith Stocks" userId="S::judith.stocks@sv.se::e9df58ca-5c49-4db0-9aea-dab11fab39e6" providerId="AD" clId="Web-{EC46383C-9B9C-3374-7393-04DB2EB28B01}" dt="2026-05-05T07:08:15.167" v="67" actId="1076"/>
        <pc:sldMkLst>
          <pc:docMk/>
          <pc:sldMk cId="1862098719" sldId="393"/>
        </pc:sldMkLst>
        <pc:spChg chg="mod">
          <ac:chgData name="Judith Stocks" userId="S::judith.stocks@sv.se::e9df58ca-5c49-4db0-9aea-dab11fab39e6" providerId="AD" clId="Web-{EC46383C-9B9C-3374-7393-04DB2EB28B01}" dt="2026-05-04T13:25:38.155" v="5" actId="1076"/>
          <ac:spMkLst>
            <pc:docMk/>
            <pc:sldMk cId="1862098719" sldId="393"/>
            <ac:spMk id="3" creationId="{5DA71BEB-4707-B4DB-5BFD-9984C3F621BD}"/>
          </ac:spMkLst>
        </pc:spChg>
        <pc:spChg chg="mod">
          <ac:chgData name="Judith Stocks" userId="S::judith.stocks@sv.se::e9df58ca-5c49-4db0-9aea-dab11fab39e6" providerId="AD" clId="Web-{EC46383C-9B9C-3374-7393-04DB2EB28B01}" dt="2026-05-04T13:26:35.531" v="15" actId="14100"/>
          <ac:spMkLst>
            <pc:docMk/>
            <pc:sldMk cId="1862098719" sldId="393"/>
            <ac:spMk id="11" creationId="{A2EF848C-BD1C-0DBD-E776-DFAE2F89CE67}"/>
          </ac:spMkLst>
        </pc:spChg>
        <pc:picChg chg="add del mod">
          <ac:chgData name="Judith Stocks" userId="S::judith.stocks@sv.se::e9df58ca-5c49-4db0-9aea-dab11fab39e6" providerId="AD" clId="Web-{EC46383C-9B9C-3374-7393-04DB2EB28B01}" dt="2026-05-05T07:07:59.713" v="61"/>
          <ac:picMkLst>
            <pc:docMk/>
            <pc:sldMk cId="1862098719" sldId="393"/>
            <ac:picMk id="2" creationId="{3A330A17-01C2-3C69-54A8-8D65B27EB44F}"/>
          </ac:picMkLst>
        </pc:picChg>
        <pc:picChg chg="add mod">
          <ac:chgData name="Judith Stocks" userId="S::judith.stocks@sv.se::e9df58ca-5c49-4db0-9aea-dab11fab39e6" providerId="AD" clId="Web-{EC46383C-9B9C-3374-7393-04DB2EB28B01}" dt="2026-05-05T07:08:15.167" v="67" actId="1076"/>
          <ac:picMkLst>
            <pc:docMk/>
            <pc:sldMk cId="1862098719" sldId="393"/>
            <ac:picMk id="8" creationId="{1302EAEF-2FBD-7249-6E9D-B3A69191C22B}"/>
          </ac:picMkLst>
        </pc:picChg>
      </pc:sldChg>
      <pc:sldChg chg="addSp delSp modSp">
        <pc:chgData name="Judith Stocks" userId="S::judith.stocks@sv.se::e9df58ca-5c49-4db0-9aea-dab11fab39e6" providerId="AD" clId="Web-{EC46383C-9B9C-3374-7393-04DB2EB28B01}" dt="2026-05-05T07:09:50.856" v="76" actId="1076"/>
        <pc:sldMkLst>
          <pc:docMk/>
          <pc:sldMk cId="2657635626" sldId="394"/>
        </pc:sldMkLst>
        <pc:spChg chg="mod">
          <ac:chgData name="Judith Stocks" userId="S::judith.stocks@sv.se::e9df58ca-5c49-4db0-9aea-dab11fab39e6" providerId="AD" clId="Web-{EC46383C-9B9C-3374-7393-04DB2EB28B01}" dt="2026-05-04T13:28:46.174" v="22" actId="1076"/>
          <ac:spMkLst>
            <pc:docMk/>
            <pc:sldMk cId="2657635626" sldId="394"/>
            <ac:spMk id="3" creationId="{788A3616-C6F1-99DC-5DBE-DF1D4856466B}"/>
          </ac:spMkLst>
        </pc:spChg>
        <pc:spChg chg="mod">
          <ac:chgData name="Judith Stocks" userId="S::judith.stocks@sv.se::e9df58ca-5c49-4db0-9aea-dab11fab39e6" providerId="AD" clId="Web-{EC46383C-9B9C-3374-7393-04DB2EB28B01}" dt="2026-05-04T13:28:42.002" v="21" actId="14100"/>
          <ac:spMkLst>
            <pc:docMk/>
            <pc:sldMk cId="2657635626" sldId="394"/>
            <ac:spMk id="11" creationId="{75144F4A-0667-9ED7-5B4D-2A470AAC2513}"/>
          </ac:spMkLst>
        </pc:spChg>
        <pc:picChg chg="add del mod">
          <ac:chgData name="Judith Stocks" userId="S::judith.stocks@sv.se::e9df58ca-5c49-4db0-9aea-dab11fab39e6" providerId="AD" clId="Web-{EC46383C-9B9C-3374-7393-04DB2EB28B01}" dt="2026-05-05T07:08:17.448" v="68"/>
          <ac:picMkLst>
            <pc:docMk/>
            <pc:sldMk cId="2657635626" sldId="394"/>
            <ac:picMk id="2" creationId="{0FF47EB8-B77A-939A-E155-89C55D247923}"/>
          </ac:picMkLst>
        </pc:picChg>
        <pc:picChg chg="add del mod">
          <ac:chgData name="Judith Stocks" userId="S::judith.stocks@sv.se::e9df58ca-5c49-4db0-9aea-dab11fab39e6" providerId="AD" clId="Web-{EC46383C-9B9C-3374-7393-04DB2EB28B01}" dt="2026-05-05T07:09:35.793" v="71"/>
          <ac:picMkLst>
            <pc:docMk/>
            <pc:sldMk cId="2657635626" sldId="394"/>
            <ac:picMk id="4" creationId="{5708B6FB-EA89-A623-9CC8-853FFEC2AAFE}"/>
          </ac:picMkLst>
        </pc:picChg>
        <pc:picChg chg="add mod">
          <ac:chgData name="Judith Stocks" userId="S::judith.stocks@sv.se::e9df58ca-5c49-4db0-9aea-dab11fab39e6" providerId="AD" clId="Web-{EC46383C-9B9C-3374-7393-04DB2EB28B01}" dt="2026-05-05T07:09:50.856" v="76" actId="1076"/>
          <ac:picMkLst>
            <pc:docMk/>
            <pc:sldMk cId="2657635626" sldId="394"/>
            <ac:picMk id="8" creationId="{549FEC05-AA12-B64B-D2D8-2970AC3484DF}"/>
          </ac:picMkLst>
        </pc:picChg>
      </pc:sldChg>
      <pc:sldChg chg="addSp delSp modSp">
        <pc:chgData name="Judith Stocks" userId="S::judith.stocks@sv.se::e9df58ca-5c49-4db0-9aea-dab11fab39e6" providerId="AD" clId="Web-{EC46383C-9B9C-3374-7393-04DB2EB28B01}" dt="2026-05-05T07:11:31.732" v="82" actId="1076"/>
        <pc:sldMkLst>
          <pc:docMk/>
          <pc:sldMk cId="251084231" sldId="395"/>
        </pc:sldMkLst>
        <pc:spChg chg="mod">
          <ac:chgData name="Judith Stocks" userId="S::judith.stocks@sv.se::e9df58ca-5c49-4db0-9aea-dab11fab39e6" providerId="AD" clId="Web-{EC46383C-9B9C-3374-7393-04DB2EB28B01}" dt="2026-05-04T13:30:01.379" v="28" actId="14100"/>
          <ac:spMkLst>
            <pc:docMk/>
            <pc:sldMk cId="251084231" sldId="395"/>
            <ac:spMk id="11" creationId="{38173424-39AC-6D57-948A-025CACD15EF7}"/>
          </ac:spMkLst>
        </pc:spChg>
        <pc:picChg chg="add del mod">
          <ac:chgData name="Judith Stocks" userId="S::judith.stocks@sv.se::e9df58ca-5c49-4db0-9aea-dab11fab39e6" providerId="AD" clId="Web-{EC46383C-9B9C-3374-7393-04DB2EB28B01}" dt="2026-05-05T07:11:19.654" v="77"/>
          <ac:picMkLst>
            <pc:docMk/>
            <pc:sldMk cId="251084231" sldId="395"/>
            <ac:picMk id="2" creationId="{6A07EB12-9196-6CD4-04C9-A409BF3F98FB}"/>
          </ac:picMkLst>
        </pc:picChg>
        <pc:picChg chg="add mod">
          <ac:chgData name="Judith Stocks" userId="S::judith.stocks@sv.se::e9df58ca-5c49-4db0-9aea-dab11fab39e6" providerId="AD" clId="Web-{EC46383C-9B9C-3374-7393-04DB2EB28B01}" dt="2026-05-05T07:11:31.732" v="82" actId="1076"/>
          <ac:picMkLst>
            <pc:docMk/>
            <pc:sldMk cId="251084231" sldId="395"/>
            <ac:picMk id="4" creationId="{4692FD3D-D16D-71A2-0D97-63FD9DAD915E}"/>
          </ac:picMkLst>
        </pc:picChg>
      </pc:sldChg>
      <pc:sldChg chg="addSp delSp modSp">
        <pc:chgData name="Judith Stocks" userId="S::judith.stocks@sv.se::e9df58ca-5c49-4db0-9aea-dab11fab39e6" providerId="AD" clId="Web-{EC46383C-9B9C-3374-7393-04DB2EB28B01}" dt="2026-05-05T07:12:04.858" v="86" actId="1076"/>
        <pc:sldMkLst>
          <pc:docMk/>
          <pc:sldMk cId="1583811262" sldId="396"/>
        </pc:sldMkLst>
        <pc:spChg chg="mod">
          <ac:chgData name="Judith Stocks" userId="S::judith.stocks@sv.se::e9df58ca-5c49-4db0-9aea-dab11fab39e6" providerId="AD" clId="Web-{EC46383C-9B9C-3374-7393-04DB2EB28B01}" dt="2026-05-04T13:31:44.710" v="33" actId="14100"/>
          <ac:spMkLst>
            <pc:docMk/>
            <pc:sldMk cId="1583811262" sldId="396"/>
            <ac:spMk id="11" creationId="{546961F7-029A-9D82-4C3C-132933FB78E7}"/>
          </ac:spMkLst>
        </pc:spChg>
        <pc:picChg chg="add del mod">
          <ac:chgData name="Judith Stocks" userId="S::judith.stocks@sv.se::e9df58ca-5c49-4db0-9aea-dab11fab39e6" providerId="AD" clId="Web-{EC46383C-9B9C-3374-7393-04DB2EB28B01}" dt="2026-05-04T13:34:03.351" v="41"/>
          <ac:picMkLst>
            <pc:docMk/>
            <pc:sldMk cId="1583811262" sldId="396"/>
            <ac:picMk id="2" creationId="{2ED0F599-3D20-D2E3-7B3C-10D55D31FC06}"/>
          </ac:picMkLst>
        </pc:picChg>
        <pc:picChg chg="add del mod">
          <ac:chgData name="Judith Stocks" userId="S::judith.stocks@sv.se::e9df58ca-5c49-4db0-9aea-dab11fab39e6" providerId="AD" clId="Web-{EC46383C-9B9C-3374-7393-04DB2EB28B01}" dt="2026-05-05T07:11:55.014" v="83"/>
          <ac:picMkLst>
            <pc:docMk/>
            <pc:sldMk cId="1583811262" sldId="396"/>
            <ac:picMk id="4" creationId="{3BCDBB00-B6CA-1CD6-D072-B95B5F5963B6}"/>
          </ac:picMkLst>
        </pc:picChg>
        <pc:picChg chg="add mod">
          <ac:chgData name="Judith Stocks" userId="S::judith.stocks@sv.se::e9df58ca-5c49-4db0-9aea-dab11fab39e6" providerId="AD" clId="Web-{EC46383C-9B9C-3374-7393-04DB2EB28B01}" dt="2026-05-05T07:12:04.858" v="86" actId="1076"/>
          <ac:picMkLst>
            <pc:docMk/>
            <pc:sldMk cId="1583811262" sldId="396"/>
            <ac:picMk id="8" creationId="{C7E6FE7B-6F05-9E89-854F-3F59E00F476C}"/>
          </ac:picMkLst>
        </pc:picChg>
      </pc:sldChg>
      <pc:sldChg chg="addSp delSp modSp">
        <pc:chgData name="Judith Stocks" userId="S::judith.stocks@sv.se::e9df58ca-5c49-4db0-9aea-dab11fab39e6" providerId="AD" clId="Web-{EC46383C-9B9C-3374-7393-04DB2EB28B01}" dt="2026-05-05T07:24:19.917" v="93"/>
        <pc:sldMkLst>
          <pc:docMk/>
          <pc:sldMk cId="4260895242" sldId="397"/>
        </pc:sldMkLst>
        <pc:spChg chg="mod">
          <ac:chgData name="Judith Stocks" userId="S::judith.stocks@sv.se::e9df58ca-5c49-4db0-9aea-dab11fab39e6" providerId="AD" clId="Web-{EC46383C-9B9C-3374-7393-04DB2EB28B01}" dt="2026-05-05T07:13:00.765" v="91" actId="14100"/>
          <ac:spMkLst>
            <pc:docMk/>
            <pc:sldMk cId="4260895242" sldId="397"/>
            <ac:spMk id="11" creationId="{14B14CFA-BAAD-ED79-65E6-1CCF32E53AB3}"/>
          </ac:spMkLst>
        </pc:spChg>
        <pc:picChg chg="add del mod">
          <ac:chgData name="Judith Stocks" userId="S::judith.stocks@sv.se::e9df58ca-5c49-4db0-9aea-dab11fab39e6" providerId="AD" clId="Web-{EC46383C-9B9C-3374-7393-04DB2EB28B01}" dt="2026-05-05T07:12:48.921" v="88"/>
          <ac:picMkLst>
            <pc:docMk/>
            <pc:sldMk cId="4260895242" sldId="397"/>
            <ac:picMk id="2" creationId="{C72ED731-EF11-0815-6E72-B64FA558BF94}"/>
          </ac:picMkLst>
        </pc:picChg>
        <pc:picChg chg="add mod">
          <ac:chgData name="Judith Stocks" userId="S::judith.stocks@sv.se::e9df58ca-5c49-4db0-9aea-dab11fab39e6" providerId="AD" clId="Web-{EC46383C-9B9C-3374-7393-04DB2EB28B01}" dt="2026-05-05T07:24:19.917" v="93"/>
          <ac:picMkLst>
            <pc:docMk/>
            <pc:sldMk cId="4260895242" sldId="397"/>
            <ac:picMk id="4" creationId="{77C9F796-D527-98C6-8A20-1957CB1948D3}"/>
          </ac:picMkLst>
        </pc:picChg>
      </pc:sldChg>
      <pc:sldChg chg="addSp modSp">
        <pc:chgData name="Judith Stocks" userId="S::judith.stocks@sv.se::e9df58ca-5c49-4db0-9aea-dab11fab39e6" providerId="AD" clId="Web-{EC46383C-9B9C-3374-7393-04DB2EB28B01}" dt="2026-05-05T07:15:07.334" v="92"/>
        <pc:sldMkLst>
          <pc:docMk/>
          <pc:sldMk cId="1773350704" sldId="398"/>
        </pc:sldMkLst>
        <pc:spChg chg="mod">
          <ac:chgData name="Judith Stocks" userId="S::judith.stocks@sv.se::e9df58ca-5c49-4db0-9aea-dab11fab39e6" providerId="AD" clId="Web-{EC46383C-9B9C-3374-7393-04DB2EB28B01}" dt="2026-05-04T13:38:08.801" v="51" actId="14100"/>
          <ac:spMkLst>
            <pc:docMk/>
            <pc:sldMk cId="1773350704" sldId="398"/>
            <ac:spMk id="11" creationId="{DA1CACCE-5DDA-8AD1-4B16-BB9A3B16C910}"/>
          </ac:spMkLst>
        </pc:spChg>
        <pc:picChg chg="add mod">
          <ac:chgData name="Judith Stocks" userId="S::judith.stocks@sv.se::e9df58ca-5c49-4db0-9aea-dab11fab39e6" providerId="AD" clId="Web-{EC46383C-9B9C-3374-7393-04DB2EB28B01}" dt="2026-05-05T07:15:07.334" v="92"/>
          <ac:picMkLst>
            <pc:docMk/>
            <pc:sldMk cId="1773350704" sldId="398"/>
            <ac:picMk id="2" creationId="{1759B107-D5BC-A81D-87A2-8568F97FAD26}"/>
          </ac:picMkLst>
        </pc:picChg>
      </pc:sldChg>
      <pc:sldChg chg="addSp modSp">
        <pc:chgData name="Judith Stocks" userId="S::judith.stocks@sv.se::e9df58ca-5c49-4db0-9aea-dab11fab39e6" providerId="AD" clId="Web-{EC46383C-9B9C-3374-7393-04DB2EB28B01}" dt="2026-05-05T07:41:09.830" v="159" actId="20577"/>
        <pc:sldMkLst>
          <pc:docMk/>
          <pc:sldMk cId="1325769832" sldId="399"/>
        </pc:sldMkLst>
        <pc:spChg chg="add mod">
          <ac:chgData name="Judith Stocks" userId="S::judith.stocks@sv.se::e9df58ca-5c49-4db0-9aea-dab11fab39e6" providerId="AD" clId="Web-{EC46383C-9B9C-3374-7393-04DB2EB28B01}" dt="2026-05-05T07:41:09.830" v="159" actId="20577"/>
          <ac:spMkLst>
            <pc:docMk/>
            <pc:sldMk cId="1325769832" sldId="399"/>
            <ac:spMk id="2" creationId="{9A4C3602-C88B-485B-2B21-8AF0A091C527}"/>
          </ac:spMkLst>
        </pc:spChg>
        <pc:spChg chg="mod">
          <ac:chgData name="Judith Stocks" userId="S::judith.stocks@sv.se::e9df58ca-5c49-4db0-9aea-dab11fab39e6" providerId="AD" clId="Web-{EC46383C-9B9C-3374-7393-04DB2EB28B01}" dt="2026-05-05T07:37:21.694" v="137" actId="1076"/>
          <ac:spMkLst>
            <pc:docMk/>
            <pc:sldMk cId="1325769832" sldId="399"/>
            <ac:spMk id="3" creationId="{844D236D-8013-98E9-827F-2C2E21D4B539}"/>
          </ac:spMkLst>
        </pc:spChg>
        <pc:spChg chg="mod">
          <ac:chgData name="Judith Stocks" userId="S::judith.stocks@sv.se::e9df58ca-5c49-4db0-9aea-dab11fab39e6" providerId="AD" clId="Web-{EC46383C-9B9C-3374-7393-04DB2EB28B01}" dt="2026-05-05T07:37:26.522" v="138" actId="1076"/>
          <ac:spMkLst>
            <pc:docMk/>
            <pc:sldMk cId="1325769832" sldId="399"/>
            <ac:spMk id="10" creationId="{90B11B6D-9CE3-2AE7-B4ED-211B4DB1221F}"/>
          </ac:spMkLst>
        </pc:spChg>
        <pc:spChg chg="mod">
          <ac:chgData name="Judith Stocks" userId="S::judith.stocks@sv.se::e9df58ca-5c49-4db0-9aea-dab11fab39e6" providerId="AD" clId="Web-{EC46383C-9B9C-3374-7393-04DB2EB28B01}" dt="2026-05-05T07:37:33.803" v="139" actId="1076"/>
          <ac:spMkLst>
            <pc:docMk/>
            <pc:sldMk cId="1325769832" sldId="399"/>
            <ac:spMk id="11" creationId="{B38D2AB7-5973-29A0-F0FF-3E1E51C85ED0}"/>
          </ac:spMkLst>
        </pc:spChg>
        <pc:picChg chg="add mod">
          <ac:chgData name="Judith Stocks" userId="S::judith.stocks@sv.se::e9df58ca-5c49-4db0-9aea-dab11fab39e6" providerId="AD" clId="Web-{EC46383C-9B9C-3374-7393-04DB2EB28B01}" dt="2026-05-04T13:33:55.648" v="40" actId="1076"/>
          <ac:picMkLst>
            <pc:docMk/>
            <pc:sldMk cId="1325769832" sldId="399"/>
            <ac:picMk id="8" creationId="{F88EA512-1B1D-F6E9-211E-7E07E50E66CC}"/>
          </ac:picMkLst>
        </pc:picChg>
      </pc:sldChg>
      <pc:sldChg chg="addSp modSp">
        <pc:chgData name="Judith Stocks" userId="S::judith.stocks@sv.se::e9df58ca-5c49-4db0-9aea-dab11fab39e6" providerId="AD" clId="Web-{EC46383C-9B9C-3374-7393-04DB2EB28B01}" dt="2026-05-04T13:39:36.121" v="58" actId="1076"/>
        <pc:sldMkLst>
          <pc:docMk/>
          <pc:sldMk cId="935466367" sldId="400"/>
        </pc:sldMkLst>
        <pc:spChg chg="mod">
          <ac:chgData name="Judith Stocks" userId="S::judith.stocks@sv.se::e9df58ca-5c49-4db0-9aea-dab11fab39e6" providerId="AD" clId="Web-{EC46383C-9B9C-3374-7393-04DB2EB28B01}" dt="2026-05-04T13:38:37.804" v="55" actId="1076"/>
          <ac:spMkLst>
            <pc:docMk/>
            <pc:sldMk cId="935466367" sldId="400"/>
            <ac:spMk id="11" creationId="{19662B3D-97A9-0588-8079-C0262AEDB335}"/>
          </ac:spMkLst>
        </pc:spChg>
        <pc:picChg chg="add mod">
          <ac:chgData name="Judith Stocks" userId="S::judith.stocks@sv.se::e9df58ca-5c49-4db0-9aea-dab11fab39e6" providerId="AD" clId="Web-{EC46383C-9B9C-3374-7393-04DB2EB28B01}" dt="2026-05-04T13:39:36.121" v="58" actId="1076"/>
          <ac:picMkLst>
            <pc:docMk/>
            <pc:sldMk cId="935466367" sldId="400"/>
            <ac:picMk id="2" creationId="{B87C4006-6817-E246-E5BB-4FAB1777ED4C}"/>
          </ac:picMkLst>
        </pc:picChg>
      </pc:sldChg>
      <pc:sldChg chg="modSp">
        <pc:chgData name="Judith Stocks" userId="S::judith.stocks@sv.se::e9df58ca-5c49-4db0-9aea-dab11fab39e6" providerId="AD" clId="Web-{EC46383C-9B9C-3374-7393-04DB2EB28B01}" dt="2026-05-04T13:40:03.685" v="60" actId="14100"/>
        <pc:sldMkLst>
          <pc:docMk/>
          <pc:sldMk cId="3017750341" sldId="401"/>
        </pc:sldMkLst>
        <pc:spChg chg="mod">
          <ac:chgData name="Judith Stocks" userId="S::judith.stocks@sv.se::e9df58ca-5c49-4db0-9aea-dab11fab39e6" providerId="AD" clId="Web-{EC46383C-9B9C-3374-7393-04DB2EB28B01}" dt="2026-05-04T13:40:03.685" v="60" actId="14100"/>
          <ac:spMkLst>
            <pc:docMk/>
            <pc:sldMk cId="3017750341" sldId="401"/>
            <ac:spMk id="11" creationId="{6AA709E5-3122-C966-C6D7-AE00C1F53EA4}"/>
          </ac:spMkLst>
        </pc:spChg>
      </pc:sldChg>
      <pc:sldChg chg="modSp">
        <pc:chgData name="Judith Stocks" userId="S::judith.stocks@sv.se::e9df58ca-5c49-4db0-9aea-dab11fab39e6" providerId="AD" clId="Web-{EC46383C-9B9C-3374-7393-04DB2EB28B01}" dt="2026-05-05T07:36:53.536" v="136" actId="20577"/>
        <pc:sldMkLst>
          <pc:docMk/>
          <pc:sldMk cId="2580484300" sldId="402"/>
        </pc:sldMkLst>
        <pc:spChg chg="mod">
          <ac:chgData name="Judith Stocks" userId="S::judith.stocks@sv.se::e9df58ca-5c49-4db0-9aea-dab11fab39e6" providerId="AD" clId="Web-{EC46383C-9B9C-3374-7393-04DB2EB28B01}" dt="2026-05-05T07:36:53.536" v="136" actId="20577"/>
          <ac:spMkLst>
            <pc:docMk/>
            <pc:sldMk cId="2580484300" sldId="402"/>
            <ac:spMk id="4" creationId="{43D9B10F-CC8E-6B7F-2F97-16827F235044}"/>
          </ac:spMkLst>
        </pc:spChg>
      </pc:sldChg>
    </pc:docChg>
  </pc:docChgLst>
  <pc:docChgLst>
    <pc:chgData name="Sandra Ekholm" userId="a72f6324-76a7-4f5d-80f9-bd855062de44" providerId="ADAL" clId="{1A984EFC-C63F-4156-A30D-D0FAEA7CEFD8}"/>
    <pc:docChg chg="undo custSel addSld delSld modSld sldOrd">
      <pc:chgData name="Sandra Ekholm" userId="a72f6324-76a7-4f5d-80f9-bd855062de44" providerId="ADAL" clId="{1A984EFC-C63F-4156-A30D-D0FAEA7CEFD8}" dt="2026-05-06T12:04:51.771" v="3331" actId="20577"/>
      <pc:docMkLst>
        <pc:docMk/>
      </pc:docMkLst>
      <pc:sldChg chg="delSp add del mod">
        <pc:chgData name="Sandra Ekholm" userId="a72f6324-76a7-4f5d-80f9-bd855062de44" providerId="ADAL" clId="{1A984EFC-C63F-4156-A30D-D0FAEA7CEFD8}" dt="2026-05-06T09:15:12.365" v="2528" actId="478"/>
        <pc:sldMkLst>
          <pc:docMk/>
          <pc:sldMk cId="3194377694" sldId="256"/>
        </pc:sldMkLst>
        <pc:spChg chg="del">
          <ac:chgData name="Sandra Ekholm" userId="a72f6324-76a7-4f5d-80f9-bd855062de44" providerId="ADAL" clId="{1A984EFC-C63F-4156-A30D-D0FAEA7CEFD8}" dt="2026-05-06T09:15:07.832" v="2526" actId="478"/>
          <ac:spMkLst>
            <pc:docMk/>
            <pc:sldMk cId="3194377694" sldId="256"/>
            <ac:spMk id="2" creationId="{05CB5ECF-C6A2-46F1-AD6E-13F2B0D4425D}"/>
          </ac:spMkLst>
        </pc:spChg>
        <pc:picChg chg="del">
          <ac:chgData name="Sandra Ekholm" userId="a72f6324-76a7-4f5d-80f9-bd855062de44" providerId="ADAL" clId="{1A984EFC-C63F-4156-A30D-D0FAEA7CEFD8}" dt="2026-05-06T09:15:12.365" v="2528" actId="478"/>
          <ac:picMkLst>
            <pc:docMk/>
            <pc:sldMk cId="3194377694" sldId="256"/>
            <ac:picMk id="20" creationId="{5A9F155F-C395-D0C6-5FC0-3FBC86CCAE6B}"/>
          </ac:picMkLst>
        </pc:picChg>
        <pc:picChg chg="del">
          <ac:chgData name="Sandra Ekholm" userId="a72f6324-76a7-4f5d-80f9-bd855062de44" providerId="ADAL" clId="{1A984EFC-C63F-4156-A30D-D0FAEA7CEFD8}" dt="2026-05-06T09:15:11.736" v="2527" actId="478"/>
          <ac:picMkLst>
            <pc:docMk/>
            <pc:sldMk cId="3194377694" sldId="256"/>
            <ac:picMk id="21" creationId="{BD9E04E8-7DEE-192D-4F05-58555D989EFB}"/>
          </ac:picMkLst>
        </pc:picChg>
      </pc:sldChg>
      <pc:sldChg chg="del mod modShow">
        <pc:chgData name="Sandra Ekholm" userId="a72f6324-76a7-4f5d-80f9-bd855062de44" providerId="ADAL" clId="{1A984EFC-C63F-4156-A30D-D0FAEA7CEFD8}" dt="2026-05-06T09:47:03.415" v="2702" actId="47"/>
        <pc:sldMkLst>
          <pc:docMk/>
          <pc:sldMk cId="1893624776" sldId="257"/>
        </pc:sldMkLst>
      </pc:sldChg>
      <pc:sldChg chg="addSp delSp del mod ord">
        <pc:chgData name="Sandra Ekholm" userId="a72f6324-76a7-4f5d-80f9-bd855062de44" providerId="ADAL" clId="{1A984EFC-C63F-4156-A30D-D0FAEA7CEFD8}" dt="2026-05-06T08:36:18.249" v="1993" actId="2696"/>
        <pc:sldMkLst>
          <pc:docMk/>
          <pc:sldMk cId="4239105433" sldId="260"/>
        </pc:sldMkLst>
        <pc:spChg chg="del">
          <ac:chgData name="Sandra Ekholm" userId="a72f6324-76a7-4f5d-80f9-bd855062de44" providerId="ADAL" clId="{1A984EFC-C63F-4156-A30D-D0FAEA7CEFD8}" dt="2026-05-06T08:35:43.276" v="1989" actId="21"/>
          <ac:spMkLst>
            <pc:docMk/>
            <pc:sldMk cId="4239105433" sldId="260"/>
            <ac:spMk id="7" creationId="{7EBB4406-7955-E827-B3EC-0109478F6B15}"/>
          </ac:spMkLst>
        </pc:spChg>
        <pc:spChg chg="del">
          <ac:chgData name="Sandra Ekholm" userId="a72f6324-76a7-4f5d-80f9-bd855062de44" providerId="ADAL" clId="{1A984EFC-C63F-4156-A30D-D0FAEA7CEFD8}" dt="2026-05-06T08:35:43.276" v="1989" actId="21"/>
          <ac:spMkLst>
            <pc:docMk/>
            <pc:sldMk cId="4239105433" sldId="260"/>
            <ac:spMk id="10" creationId="{97339C87-F608-5130-DD7D-A6BBD7ADBACF}"/>
          </ac:spMkLst>
        </pc:spChg>
        <pc:picChg chg="del">
          <ac:chgData name="Sandra Ekholm" userId="a72f6324-76a7-4f5d-80f9-bd855062de44" providerId="ADAL" clId="{1A984EFC-C63F-4156-A30D-D0FAEA7CEFD8}" dt="2026-05-06T08:35:43.276" v="1989" actId="21"/>
          <ac:picMkLst>
            <pc:docMk/>
            <pc:sldMk cId="4239105433" sldId="260"/>
            <ac:picMk id="6" creationId="{41C124DB-A4BA-48C2-E186-2D478A6E178F}"/>
          </ac:picMkLst>
        </pc:picChg>
        <pc:picChg chg="del">
          <ac:chgData name="Sandra Ekholm" userId="a72f6324-76a7-4f5d-80f9-bd855062de44" providerId="ADAL" clId="{1A984EFC-C63F-4156-A30D-D0FAEA7CEFD8}" dt="2026-05-06T08:35:43.276" v="1989" actId="21"/>
          <ac:picMkLst>
            <pc:docMk/>
            <pc:sldMk cId="4239105433" sldId="260"/>
            <ac:picMk id="8" creationId="{9AA1A117-DFA7-CFCD-769C-47C18D71E832}"/>
          </ac:picMkLst>
        </pc:picChg>
        <pc:picChg chg="add del">
          <ac:chgData name="Sandra Ekholm" userId="a72f6324-76a7-4f5d-80f9-bd855062de44" providerId="ADAL" clId="{1A984EFC-C63F-4156-A30D-D0FAEA7CEFD8}" dt="2026-05-06T08:33:08.157" v="1978" actId="22"/>
          <ac:picMkLst>
            <pc:docMk/>
            <pc:sldMk cId="4239105433" sldId="260"/>
            <ac:picMk id="12" creationId="{8AA96234-ECAA-9FF3-F7ED-C605BE8AAA9D}"/>
          </ac:picMkLst>
        </pc:picChg>
      </pc:sldChg>
      <pc:sldChg chg="addSp delSp modSp mod ord">
        <pc:chgData name="Sandra Ekholm" userId="a72f6324-76a7-4f5d-80f9-bd855062de44" providerId="ADAL" clId="{1A984EFC-C63F-4156-A30D-D0FAEA7CEFD8}" dt="2026-05-06T08:04:17.306" v="1638" actId="20577"/>
        <pc:sldMkLst>
          <pc:docMk/>
          <pc:sldMk cId="3019615496" sldId="261"/>
        </pc:sldMkLst>
        <pc:spChg chg="mod">
          <ac:chgData name="Sandra Ekholm" userId="a72f6324-76a7-4f5d-80f9-bd855062de44" providerId="ADAL" clId="{1A984EFC-C63F-4156-A30D-D0FAEA7CEFD8}" dt="2026-05-04T12:05:46.719" v="120" actId="14100"/>
          <ac:spMkLst>
            <pc:docMk/>
            <pc:sldMk cId="3019615496" sldId="261"/>
            <ac:spMk id="3" creationId="{7E101D09-EE80-0DD4-1E75-EDC3865EF741}"/>
          </ac:spMkLst>
        </pc:spChg>
        <pc:spChg chg="add mod">
          <ac:chgData name="Sandra Ekholm" userId="a72f6324-76a7-4f5d-80f9-bd855062de44" providerId="ADAL" clId="{1A984EFC-C63F-4156-A30D-D0FAEA7CEFD8}" dt="2026-05-06T08:04:17.306" v="1638" actId="20577"/>
          <ac:spMkLst>
            <pc:docMk/>
            <pc:sldMk cId="3019615496" sldId="261"/>
            <ac:spMk id="11" creationId="{5A4C50DE-1769-7FB5-5DC6-9E4BD1CE539C}"/>
          </ac:spMkLst>
        </pc:spChg>
      </pc:sldChg>
      <pc:sldChg chg="del">
        <pc:chgData name="Sandra Ekholm" userId="a72f6324-76a7-4f5d-80f9-bd855062de44" providerId="ADAL" clId="{1A984EFC-C63F-4156-A30D-D0FAEA7CEFD8}" dt="2026-05-06T08:37:42.797" v="1997" actId="47"/>
        <pc:sldMkLst>
          <pc:docMk/>
          <pc:sldMk cId="1107613911" sldId="262"/>
        </pc:sldMkLst>
      </pc:sldChg>
      <pc:sldChg chg="del">
        <pc:chgData name="Sandra Ekholm" userId="a72f6324-76a7-4f5d-80f9-bd855062de44" providerId="ADAL" clId="{1A984EFC-C63F-4156-A30D-D0FAEA7CEFD8}" dt="2026-05-06T08:37:43.600" v="1998" actId="47"/>
        <pc:sldMkLst>
          <pc:docMk/>
          <pc:sldMk cId="2964903921" sldId="263"/>
        </pc:sldMkLst>
      </pc:sldChg>
      <pc:sldChg chg="del">
        <pc:chgData name="Sandra Ekholm" userId="a72f6324-76a7-4f5d-80f9-bd855062de44" providerId="ADAL" clId="{1A984EFC-C63F-4156-A30D-D0FAEA7CEFD8}" dt="2026-05-06T08:37:47.197" v="2001" actId="47"/>
        <pc:sldMkLst>
          <pc:docMk/>
          <pc:sldMk cId="231575626" sldId="264"/>
        </pc:sldMkLst>
      </pc:sldChg>
      <pc:sldChg chg="add del">
        <pc:chgData name="Sandra Ekholm" userId="a72f6324-76a7-4f5d-80f9-bd855062de44" providerId="ADAL" clId="{1A984EFC-C63F-4156-A30D-D0FAEA7CEFD8}" dt="2026-05-06T09:56:32.288" v="2833" actId="47"/>
        <pc:sldMkLst>
          <pc:docMk/>
          <pc:sldMk cId="2186973115" sldId="265"/>
        </pc:sldMkLst>
      </pc:sldChg>
      <pc:sldChg chg="del">
        <pc:chgData name="Sandra Ekholm" userId="a72f6324-76a7-4f5d-80f9-bd855062de44" providerId="ADAL" clId="{1A984EFC-C63F-4156-A30D-D0FAEA7CEFD8}" dt="2026-05-06T08:37:44.528" v="1999" actId="47"/>
        <pc:sldMkLst>
          <pc:docMk/>
          <pc:sldMk cId="2425479466" sldId="265"/>
        </pc:sldMkLst>
      </pc:sldChg>
      <pc:sldChg chg="del">
        <pc:chgData name="Sandra Ekholm" userId="a72f6324-76a7-4f5d-80f9-bd855062de44" providerId="ADAL" clId="{1A984EFC-C63F-4156-A30D-D0FAEA7CEFD8}" dt="2026-05-06T08:37:45.475" v="2000" actId="47"/>
        <pc:sldMkLst>
          <pc:docMk/>
          <pc:sldMk cId="2757543683" sldId="266"/>
        </pc:sldMkLst>
      </pc:sldChg>
      <pc:sldChg chg="del">
        <pc:chgData name="Sandra Ekholm" userId="a72f6324-76a7-4f5d-80f9-bd855062de44" providerId="ADAL" clId="{1A984EFC-C63F-4156-A30D-D0FAEA7CEFD8}" dt="2026-05-06T08:36:37.636" v="1995" actId="2696"/>
        <pc:sldMkLst>
          <pc:docMk/>
          <pc:sldMk cId="1990499034" sldId="267"/>
        </pc:sldMkLst>
      </pc:sldChg>
      <pc:sldChg chg="del">
        <pc:chgData name="Sandra Ekholm" userId="a72f6324-76a7-4f5d-80f9-bd855062de44" providerId="ADAL" clId="{1A984EFC-C63F-4156-A30D-D0FAEA7CEFD8}" dt="2026-05-06T08:37:54.302" v="2004" actId="47"/>
        <pc:sldMkLst>
          <pc:docMk/>
          <pc:sldMk cId="1266015732" sldId="270"/>
        </pc:sldMkLst>
      </pc:sldChg>
      <pc:sldChg chg="add del">
        <pc:chgData name="Sandra Ekholm" userId="a72f6324-76a7-4f5d-80f9-bd855062de44" providerId="ADAL" clId="{1A984EFC-C63F-4156-A30D-D0FAEA7CEFD8}" dt="2026-05-06T09:21:40.865" v="2562" actId="47"/>
        <pc:sldMkLst>
          <pc:docMk/>
          <pc:sldMk cId="3176091215" sldId="330"/>
        </pc:sldMkLst>
      </pc:sldChg>
      <pc:sldChg chg="add del">
        <pc:chgData name="Sandra Ekholm" userId="a72f6324-76a7-4f5d-80f9-bd855062de44" providerId="ADAL" clId="{1A984EFC-C63F-4156-A30D-D0FAEA7CEFD8}" dt="2026-05-06T08:49:00.182" v="2052" actId="47"/>
        <pc:sldMkLst>
          <pc:docMk/>
          <pc:sldMk cId="1193402149" sldId="336"/>
        </pc:sldMkLst>
      </pc:sldChg>
      <pc:sldChg chg="del">
        <pc:chgData name="Sandra Ekholm" userId="a72f6324-76a7-4f5d-80f9-bd855062de44" providerId="ADAL" clId="{1A984EFC-C63F-4156-A30D-D0FAEA7CEFD8}" dt="2026-05-06T08:37:51.722" v="2002" actId="47"/>
        <pc:sldMkLst>
          <pc:docMk/>
          <pc:sldMk cId="3032091257" sldId="389"/>
        </pc:sldMkLst>
      </pc:sldChg>
      <pc:sldChg chg="del">
        <pc:chgData name="Sandra Ekholm" userId="a72f6324-76a7-4f5d-80f9-bd855062de44" providerId="ADAL" clId="{1A984EFC-C63F-4156-A30D-D0FAEA7CEFD8}" dt="2026-05-06T09:56:43.369" v="2834" actId="47"/>
        <pc:sldMkLst>
          <pc:docMk/>
          <pc:sldMk cId="3007943249" sldId="390"/>
        </pc:sldMkLst>
      </pc:sldChg>
      <pc:sldChg chg="addSp delSp modSp add del mod ord modShow">
        <pc:chgData name="Sandra Ekholm" userId="a72f6324-76a7-4f5d-80f9-bd855062de44" providerId="ADAL" clId="{1A984EFC-C63F-4156-A30D-D0FAEA7CEFD8}" dt="2026-05-06T09:47:28.794" v="2703" actId="47"/>
        <pc:sldMkLst>
          <pc:docMk/>
          <pc:sldMk cId="2723490556" sldId="392"/>
        </pc:sldMkLst>
        <pc:spChg chg="add del mod">
          <ac:chgData name="Sandra Ekholm" userId="a72f6324-76a7-4f5d-80f9-bd855062de44" providerId="ADAL" clId="{1A984EFC-C63F-4156-A30D-D0FAEA7CEFD8}" dt="2026-05-06T07:57:45.298" v="1551" actId="478"/>
          <ac:spMkLst>
            <pc:docMk/>
            <pc:sldMk cId="2723490556" sldId="392"/>
            <ac:spMk id="2" creationId="{FBDEF28D-8F98-1CB0-6177-5903950C799C}"/>
          </ac:spMkLst>
        </pc:spChg>
        <pc:spChg chg="mod">
          <ac:chgData name="Sandra Ekholm" userId="a72f6324-76a7-4f5d-80f9-bd855062de44" providerId="ADAL" clId="{1A984EFC-C63F-4156-A30D-D0FAEA7CEFD8}" dt="2026-05-05T07:37:52.199" v="1526" actId="14100"/>
          <ac:spMkLst>
            <pc:docMk/>
            <pc:sldMk cId="2723490556" sldId="392"/>
            <ac:spMk id="4" creationId="{B8E53C31-FDE4-AF57-7661-10A0B592139B}"/>
          </ac:spMkLst>
        </pc:spChg>
      </pc:sldChg>
      <pc:sldChg chg="addSp delSp modSp add mod">
        <pc:chgData name="Sandra Ekholm" userId="a72f6324-76a7-4f5d-80f9-bd855062de44" providerId="ADAL" clId="{1A984EFC-C63F-4156-A30D-D0FAEA7CEFD8}" dt="2026-05-06T11:41:52.423" v="3253" actId="2711"/>
        <pc:sldMkLst>
          <pc:docMk/>
          <pc:sldMk cId="1862098719" sldId="393"/>
        </pc:sldMkLst>
        <pc:spChg chg="add mod">
          <ac:chgData name="Sandra Ekholm" userId="a72f6324-76a7-4f5d-80f9-bd855062de44" providerId="ADAL" clId="{1A984EFC-C63F-4156-A30D-D0FAEA7CEFD8}" dt="2026-05-06T11:40:57.919" v="3249" actId="120"/>
          <ac:spMkLst>
            <pc:docMk/>
            <pc:sldMk cId="1862098719" sldId="393"/>
            <ac:spMk id="2" creationId="{90997749-D058-F971-D346-6C6173F4132B}"/>
          </ac:spMkLst>
        </pc:spChg>
        <pc:spChg chg="del mod">
          <ac:chgData name="Sandra Ekholm" userId="a72f6324-76a7-4f5d-80f9-bd855062de44" providerId="ADAL" clId="{1A984EFC-C63F-4156-A30D-D0FAEA7CEFD8}" dt="2026-05-06T09:39:20.662" v="2655"/>
          <ac:spMkLst>
            <pc:docMk/>
            <pc:sldMk cId="1862098719" sldId="393"/>
            <ac:spMk id="3" creationId="{5DA71BEB-4707-B4DB-5BFD-9984C3F621BD}"/>
          </ac:spMkLst>
        </pc:spChg>
        <pc:spChg chg="add del mod">
          <ac:chgData name="Sandra Ekholm" userId="a72f6324-76a7-4f5d-80f9-bd855062de44" providerId="ADAL" clId="{1A984EFC-C63F-4156-A30D-D0FAEA7CEFD8}" dt="2026-05-06T09:37:23.487" v="2628" actId="478"/>
          <ac:spMkLst>
            <pc:docMk/>
            <pc:sldMk cId="1862098719" sldId="393"/>
            <ac:spMk id="4" creationId="{3279CF4A-1480-4F2D-3571-5CFA532FE5C4}"/>
          </ac:spMkLst>
        </pc:spChg>
        <pc:spChg chg="add del mod">
          <ac:chgData name="Sandra Ekholm" userId="a72f6324-76a7-4f5d-80f9-bd855062de44" providerId="ADAL" clId="{1A984EFC-C63F-4156-A30D-D0FAEA7CEFD8}" dt="2026-05-06T08:08:34.040" v="1724" actId="478"/>
          <ac:spMkLst>
            <pc:docMk/>
            <pc:sldMk cId="1862098719" sldId="393"/>
            <ac:spMk id="4" creationId="{E3364836-A4E9-73FA-4BC6-04BC462C94AA}"/>
          </ac:spMkLst>
        </pc:spChg>
        <pc:spChg chg="add del mod">
          <ac:chgData name="Sandra Ekholm" userId="a72f6324-76a7-4f5d-80f9-bd855062de44" providerId="ADAL" clId="{1A984EFC-C63F-4156-A30D-D0FAEA7CEFD8}" dt="2026-05-06T09:37:35.463" v="2631" actId="478"/>
          <ac:spMkLst>
            <pc:docMk/>
            <pc:sldMk cId="1862098719" sldId="393"/>
            <ac:spMk id="10" creationId="{8AF09E4B-6FEF-0D1A-2702-5604C54154FA}"/>
          </ac:spMkLst>
        </pc:spChg>
        <pc:spChg chg="del mod">
          <ac:chgData name="Sandra Ekholm" userId="a72f6324-76a7-4f5d-80f9-bd855062de44" providerId="ADAL" clId="{1A984EFC-C63F-4156-A30D-D0FAEA7CEFD8}" dt="2026-05-06T09:40:05.158" v="2672" actId="478"/>
          <ac:spMkLst>
            <pc:docMk/>
            <pc:sldMk cId="1862098719" sldId="393"/>
            <ac:spMk id="11" creationId="{A2EF848C-BD1C-0DBD-E776-DFAE2F89CE67}"/>
          </ac:spMkLst>
        </pc:spChg>
        <pc:spChg chg="add del mod">
          <ac:chgData name="Sandra Ekholm" userId="a72f6324-76a7-4f5d-80f9-bd855062de44" providerId="ADAL" clId="{1A984EFC-C63F-4156-A30D-D0FAEA7CEFD8}" dt="2026-05-06T09:38:03.734" v="2635" actId="478"/>
          <ac:spMkLst>
            <pc:docMk/>
            <pc:sldMk cId="1862098719" sldId="393"/>
            <ac:spMk id="12" creationId="{D1E6D9C1-AFAA-FA0C-0BFD-224BF6E0E1D1}"/>
          </ac:spMkLst>
        </pc:spChg>
        <pc:spChg chg="add del mod">
          <ac:chgData name="Sandra Ekholm" userId="a72f6324-76a7-4f5d-80f9-bd855062de44" providerId="ADAL" clId="{1A984EFC-C63F-4156-A30D-D0FAEA7CEFD8}" dt="2026-05-06T09:38:49.954" v="2641" actId="478"/>
          <ac:spMkLst>
            <pc:docMk/>
            <pc:sldMk cId="1862098719" sldId="393"/>
            <ac:spMk id="13" creationId="{07C43CBE-3A84-0CF0-380C-85F865926608}"/>
          </ac:spMkLst>
        </pc:spChg>
        <pc:spChg chg="add mod">
          <ac:chgData name="Sandra Ekholm" userId="a72f6324-76a7-4f5d-80f9-bd855062de44" providerId="ADAL" clId="{1A984EFC-C63F-4156-A30D-D0FAEA7CEFD8}" dt="2026-05-06T11:41:52.423" v="3253" actId="2711"/>
          <ac:spMkLst>
            <pc:docMk/>
            <pc:sldMk cId="1862098719" sldId="393"/>
            <ac:spMk id="14" creationId="{CFC57C04-0FEB-4F3F-B9D0-0629C8F8C923}"/>
          </ac:spMkLst>
        </pc:spChg>
      </pc:sldChg>
      <pc:sldChg chg="addSp modSp add mod ord modNotesTx">
        <pc:chgData name="Sandra Ekholm" userId="a72f6324-76a7-4f5d-80f9-bd855062de44" providerId="ADAL" clId="{1A984EFC-C63F-4156-A30D-D0FAEA7CEFD8}" dt="2026-05-06T11:42:52.070" v="3254" actId="20577"/>
        <pc:sldMkLst>
          <pc:docMk/>
          <pc:sldMk cId="2657635626" sldId="394"/>
        </pc:sldMkLst>
        <pc:spChg chg="add mod ord">
          <ac:chgData name="Sandra Ekholm" userId="a72f6324-76a7-4f5d-80f9-bd855062de44" providerId="ADAL" clId="{1A984EFC-C63F-4156-A30D-D0FAEA7CEFD8}" dt="2026-05-06T09:25:34.730" v="2566" actId="167"/>
          <ac:spMkLst>
            <pc:docMk/>
            <pc:sldMk cId="2657635626" sldId="394"/>
            <ac:spMk id="2" creationId="{9AB47FF3-BE73-AAC7-44AC-3EACCE341808}"/>
          </ac:spMkLst>
        </pc:spChg>
        <pc:spChg chg="mod">
          <ac:chgData name="Sandra Ekholm" userId="a72f6324-76a7-4f5d-80f9-bd855062de44" providerId="ADAL" clId="{1A984EFC-C63F-4156-A30D-D0FAEA7CEFD8}" dt="2026-05-06T09:25:38.162" v="2567" actId="1076"/>
          <ac:spMkLst>
            <pc:docMk/>
            <pc:sldMk cId="2657635626" sldId="394"/>
            <ac:spMk id="3" creationId="{788A3616-C6F1-99DC-5DBE-DF1D4856466B}"/>
          </ac:spMkLst>
        </pc:spChg>
        <pc:spChg chg="add mod">
          <ac:chgData name="Sandra Ekholm" userId="a72f6324-76a7-4f5d-80f9-bd855062de44" providerId="ADAL" clId="{1A984EFC-C63F-4156-A30D-D0FAEA7CEFD8}" dt="2026-05-06T11:41:43.126" v="3252" actId="2711"/>
          <ac:spMkLst>
            <pc:docMk/>
            <pc:sldMk cId="2657635626" sldId="394"/>
            <ac:spMk id="4" creationId="{C69F462B-F9A9-423A-07B0-527583580CE1}"/>
          </ac:spMkLst>
        </pc:spChg>
        <pc:spChg chg="mod">
          <ac:chgData name="Sandra Ekholm" userId="a72f6324-76a7-4f5d-80f9-bd855062de44" providerId="ADAL" clId="{1A984EFC-C63F-4156-A30D-D0FAEA7CEFD8}" dt="2026-05-06T09:25:53.606" v="2570" actId="1076"/>
          <ac:spMkLst>
            <pc:docMk/>
            <pc:sldMk cId="2657635626" sldId="394"/>
            <ac:spMk id="11" creationId="{75144F4A-0667-9ED7-5B4D-2A470AAC2513}"/>
          </ac:spMkLst>
        </pc:spChg>
      </pc:sldChg>
      <pc:sldChg chg="modSp add del mod ord modShow">
        <pc:chgData name="Sandra Ekholm" userId="a72f6324-76a7-4f5d-80f9-bd855062de44" providerId="ADAL" clId="{1A984EFC-C63F-4156-A30D-D0FAEA7CEFD8}" dt="2026-05-06T09:45:49.348" v="2698" actId="47"/>
        <pc:sldMkLst>
          <pc:docMk/>
          <pc:sldMk cId="251084231" sldId="395"/>
        </pc:sldMkLst>
      </pc:sldChg>
      <pc:sldChg chg="addSp modSp add mod ord">
        <pc:chgData name="Sandra Ekholm" userId="a72f6324-76a7-4f5d-80f9-bd855062de44" providerId="ADAL" clId="{1A984EFC-C63F-4156-A30D-D0FAEA7CEFD8}" dt="2026-05-06T08:18:29.396" v="1824" actId="21"/>
        <pc:sldMkLst>
          <pc:docMk/>
          <pc:sldMk cId="1583811262" sldId="396"/>
        </pc:sldMkLst>
        <pc:spChg chg="mod">
          <ac:chgData name="Sandra Ekholm" userId="a72f6324-76a7-4f5d-80f9-bd855062de44" providerId="ADAL" clId="{1A984EFC-C63F-4156-A30D-D0FAEA7CEFD8}" dt="2026-05-06T08:18:29.396" v="1824" actId="21"/>
          <ac:spMkLst>
            <pc:docMk/>
            <pc:sldMk cId="1583811262" sldId="396"/>
            <ac:spMk id="11" creationId="{546961F7-029A-9D82-4C3C-132933FB78E7}"/>
          </ac:spMkLst>
        </pc:spChg>
      </pc:sldChg>
      <pc:sldChg chg="addSp modSp add mod ord">
        <pc:chgData name="Sandra Ekholm" userId="a72f6324-76a7-4f5d-80f9-bd855062de44" providerId="ADAL" clId="{1A984EFC-C63F-4156-A30D-D0FAEA7CEFD8}" dt="2026-05-06T08:28:32.306" v="1976" actId="400"/>
        <pc:sldMkLst>
          <pc:docMk/>
          <pc:sldMk cId="4260895242" sldId="397"/>
        </pc:sldMkLst>
        <pc:spChg chg="mod">
          <ac:chgData name="Sandra Ekholm" userId="a72f6324-76a7-4f5d-80f9-bd855062de44" providerId="ADAL" clId="{1A984EFC-C63F-4156-A30D-D0FAEA7CEFD8}" dt="2026-05-06T07:59:35.608" v="1593" actId="20577"/>
          <ac:spMkLst>
            <pc:docMk/>
            <pc:sldMk cId="4260895242" sldId="397"/>
            <ac:spMk id="3" creationId="{DF6A42B0-3B2F-8280-7DAC-B451744D1913}"/>
          </ac:spMkLst>
        </pc:spChg>
        <pc:spChg chg="mod">
          <ac:chgData name="Sandra Ekholm" userId="a72f6324-76a7-4f5d-80f9-bd855062de44" providerId="ADAL" clId="{1A984EFC-C63F-4156-A30D-D0FAEA7CEFD8}" dt="2026-05-06T08:28:32.306" v="1976" actId="400"/>
          <ac:spMkLst>
            <pc:docMk/>
            <pc:sldMk cId="4260895242" sldId="397"/>
            <ac:spMk id="11" creationId="{14B14CFA-BAAD-ED79-65E6-1CCF32E53AB3}"/>
          </ac:spMkLst>
        </pc:spChg>
      </pc:sldChg>
      <pc:sldChg chg="addSp modSp add mod ord">
        <pc:chgData name="Sandra Ekholm" userId="a72f6324-76a7-4f5d-80f9-bd855062de44" providerId="ADAL" clId="{1A984EFC-C63F-4156-A30D-D0FAEA7CEFD8}" dt="2026-05-06T08:26:33.720" v="1974" actId="21"/>
        <pc:sldMkLst>
          <pc:docMk/>
          <pc:sldMk cId="1773350704" sldId="398"/>
        </pc:sldMkLst>
        <pc:spChg chg="mod">
          <ac:chgData name="Sandra Ekholm" userId="a72f6324-76a7-4f5d-80f9-bd855062de44" providerId="ADAL" clId="{1A984EFC-C63F-4156-A30D-D0FAEA7CEFD8}" dt="2026-05-06T08:21:50.308" v="1863" actId="21"/>
          <ac:spMkLst>
            <pc:docMk/>
            <pc:sldMk cId="1773350704" sldId="398"/>
            <ac:spMk id="3" creationId="{89EB49E3-B567-27DF-6251-974F57911CF2}"/>
          </ac:spMkLst>
        </pc:spChg>
        <pc:spChg chg="mod">
          <ac:chgData name="Sandra Ekholm" userId="a72f6324-76a7-4f5d-80f9-bd855062de44" providerId="ADAL" clId="{1A984EFC-C63F-4156-A30D-D0FAEA7CEFD8}" dt="2026-05-06T08:26:33.720" v="1974" actId="21"/>
          <ac:spMkLst>
            <pc:docMk/>
            <pc:sldMk cId="1773350704" sldId="398"/>
            <ac:spMk id="11" creationId="{DA1CACCE-5DDA-8AD1-4B16-BB9A3B16C910}"/>
          </ac:spMkLst>
        </pc:spChg>
      </pc:sldChg>
      <pc:sldChg chg="addSp delSp modSp add mod">
        <pc:chgData name="Sandra Ekholm" userId="a72f6324-76a7-4f5d-80f9-bd855062de44" providerId="ADAL" clId="{1A984EFC-C63F-4156-A30D-D0FAEA7CEFD8}" dt="2026-05-06T08:00:51.139" v="1599" actId="478"/>
        <pc:sldMkLst>
          <pc:docMk/>
          <pc:sldMk cId="1325769832" sldId="399"/>
        </pc:sldMkLst>
        <pc:spChg chg="del mod">
          <ac:chgData name="Sandra Ekholm" userId="a72f6324-76a7-4f5d-80f9-bd855062de44" providerId="ADAL" clId="{1A984EFC-C63F-4156-A30D-D0FAEA7CEFD8}" dt="2026-05-06T08:00:51.139" v="1599" actId="478"/>
          <ac:spMkLst>
            <pc:docMk/>
            <pc:sldMk cId="1325769832" sldId="399"/>
            <ac:spMk id="2" creationId="{9A4C3602-C88B-485B-2B21-8AF0A091C527}"/>
          </ac:spMkLst>
        </pc:spChg>
        <pc:spChg chg="mod">
          <ac:chgData name="Sandra Ekholm" userId="a72f6324-76a7-4f5d-80f9-bd855062de44" providerId="ADAL" clId="{1A984EFC-C63F-4156-A30D-D0FAEA7CEFD8}" dt="2026-05-06T08:00:12.819" v="1597"/>
          <ac:spMkLst>
            <pc:docMk/>
            <pc:sldMk cId="1325769832" sldId="399"/>
            <ac:spMk id="11" creationId="{B38D2AB7-5973-29A0-F0FF-3E1E51C85ED0}"/>
          </ac:spMkLst>
        </pc:spChg>
      </pc:sldChg>
      <pc:sldChg chg="modSp add mod">
        <pc:chgData name="Sandra Ekholm" userId="a72f6324-76a7-4f5d-80f9-bd855062de44" providerId="ADAL" clId="{1A984EFC-C63F-4156-A30D-D0FAEA7CEFD8}" dt="2026-05-06T07:59:24.063" v="1578" actId="20577"/>
        <pc:sldMkLst>
          <pc:docMk/>
          <pc:sldMk cId="935466367" sldId="400"/>
        </pc:sldMkLst>
        <pc:spChg chg="mod">
          <ac:chgData name="Sandra Ekholm" userId="a72f6324-76a7-4f5d-80f9-bd855062de44" providerId="ADAL" clId="{1A984EFC-C63F-4156-A30D-D0FAEA7CEFD8}" dt="2026-05-06T07:59:24.063" v="1578" actId="20577"/>
          <ac:spMkLst>
            <pc:docMk/>
            <pc:sldMk cId="935466367" sldId="400"/>
            <ac:spMk id="3" creationId="{9D94E0DF-FA41-6829-0946-6DF87D6E4288}"/>
          </ac:spMkLst>
        </pc:spChg>
      </pc:sldChg>
      <pc:sldChg chg="addSp delSp modSp add del mod">
        <pc:chgData name="Sandra Ekholm" userId="a72f6324-76a7-4f5d-80f9-bd855062de44" providerId="ADAL" clId="{1A984EFC-C63F-4156-A30D-D0FAEA7CEFD8}" dt="2026-05-06T11:23:40.184" v="2973" actId="47"/>
        <pc:sldMkLst>
          <pc:docMk/>
          <pc:sldMk cId="2580484300" sldId="402"/>
        </pc:sldMkLst>
        <pc:spChg chg="mod">
          <ac:chgData name="Sandra Ekholm" userId="a72f6324-76a7-4f5d-80f9-bd855062de44" providerId="ADAL" clId="{1A984EFC-C63F-4156-A30D-D0FAEA7CEFD8}" dt="2026-05-06T09:57:50.261" v="2836" actId="1076"/>
          <ac:spMkLst>
            <pc:docMk/>
            <pc:sldMk cId="2580484300" sldId="402"/>
            <ac:spMk id="3" creationId="{39A1E039-10ED-B098-F6E6-7F00E7DF8871}"/>
          </ac:spMkLst>
        </pc:spChg>
        <pc:spChg chg="add mod">
          <ac:chgData name="Sandra Ekholm" userId="a72f6324-76a7-4f5d-80f9-bd855062de44" providerId="ADAL" clId="{1A984EFC-C63F-4156-A30D-D0FAEA7CEFD8}" dt="2026-05-06T09:49:09.151" v="2711" actId="2711"/>
          <ac:spMkLst>
            <pc:docMk/>
            <pc:sldMk cId="2580484300" sldId="402"/>
            <ac:spMk id="4" creationId="{43D9B10F-CC8E-6B7F-2F97-16827F235044}"/>
          </ac:spMkLst>
        </pc:spChg>
        <pc:spChg chg="add mod">
          <ac:chgData name="Sandra Ekholm" userId="a72f6324-76a7-4f5d-80f9-bd855062de44" providerId="ADAL" clId="{1A984EFC-C63F-4156-A30D-D0FAEA7CEFD8}" dt="2026-05-06T09:49:05.074" v="2710" actId="2711"/>
          <ac:spMkLst>
            <pc:docMk/>
            <pc:sldMk cId="2580484300" sldId="402"/>
            <ac:spMk id="8" creationId="{EE37188C-DD89-6558-FB57-BDC2910CAFF5}"/>
          </ac:spMkLst>
        </pc:spChg>
      </pc:sldChg>
      <pc:sldChg chg="addSp delSp modSp add del mod ord">
        <pc:chgData name="Sandra Ekholm" userId="a72f6324-76a7-4f5d-80f9-bd855062de44" providerId="ADAL" clId="{1A984EFC-C63F-4156-A30D-D0FAEA7CEFD8}" dt="2026-05-06T09:07:49.501" v="2431" actId="47"/>
        <pc:sldMkLst>
          <pc:docMk/>
          <pc:sldMk cId="1947083506" sldId="403"/>
        </pc:sldMkLst>
        <pc:picChg chg="add del">
          <ac:chgData name="Sandra Ekholm" userId="a72f6324-76a7-4f5d-80f9-bd855062de44" providerId="ADAL" clId="{1A984EFC-C63F-4156-A30D-D0FAEA7CEFD8}" dt="2026-05-06T08:41:16.398" v="2012" actId="22"/>
          <ac:picMkLst>
            <pc:docMk/>
            <pc:sldMk cId="1947083506" sldId="403"/>
            <ac:picMk id="3" creationId="{B1C36A9C-77EA-7E08-6461-F3BD6DBFF935}"/>
          </ac:picMkLst>
        </pc:picChg>
      </pc:sldChg>
      <pc:sldChg chg="addSp delSp modSp add mod">
        <pc:chgData name="Sandra Ekholm" userId="a72f6324-76a7-4f5d-80f9-bd855062de44" providerId="ADAL" clId="{1A984EFC-C63F-4156-A30D-D0FAEA7CEFD8}" dt="2026-05-06T11:16:47.180" v="2927" actId="1076"/>
        <pc:sldMkLst>
          <pc:docMk/>
          <pc:sldMk cId="2487009968" sldId="404"/>
        </pc:sldMkLst>
        <pc:spChg chg="del mod">
          <ac:chgData name="Sandra Ekholm" userId="a72f6324-76a7-4f5d-80f9-bd855062de44" providerId="ADAL" clId="{1A984EFC-C63F-4156-A30D-D0FAEA7CEFD8}" dt="2026-05-06T08:15:28.238" v="1819"/>
          <ac:spMkLst>
            <pc:docMk/>
            <pc:sldMk cId="2487009968" sldId="404"/>
            <ac:spMk id="3" creationId="{3B518944-B87A-4739-B497-40529AB05756}"/>
          </ac:spMkLst>
        </pc:spChg>
        <pc:spChg chg="del mod">
          <ac:chgData name="Sandra Ekholm" userId="a72f6324-76a7-4f5d-80f9-bd855062de44" providerId="ADAL" clId="{1A984EFC-C63F-4156-A30D-D0FAEA7CEFD8}" dt="2026-05-06T09:45:09.291" v="2692" actId="478"/>
          <ac:spMkLst>
            <pc:docMk/>
            <pc:sldMk cId="2487009968" sldId="404"/>
            <ac:spMk id="11" creationId="{B9003303-9A5F-98E9-FB7F-CF38714F51C6}"/>
          </ac:spMkLst>
        </pc:spChg>
        <pc:picChg chg="add del mod">
          <ac:chgData name="Sandra Ekholm" userId="a72f6324-76a7-4f5d-80f9-bd855062de44" providerId="ADAL" clId="{1A984EFC-C63F-4156-A30D-D0FAEA7CEFD8}" dt="2026-05-06T11:16:29.850" v="2923" actId="478"/>
          <ac:picMkLst>
            <pc:docMk/>
            <pc:sldMk cId="2487009968" sldId="404"/>
            <ac:picMk id="3" creationId="{D84FBA68-6029-B4F3-D1B6-1C84BD7F96CA}"/>
          </ac:picMkLst>
        </pc:picChg>
        <pc:picChg chg="del">
          <ac:chgData name="Sandra Ekholm" userId="a72f6324-76a7-4f5d-80f9-bd855062de44" providerId="ADAL" clId="{1A984EFC-C63F-4156-A30D-D0FAEA7CEFD8}" dt="2026-05-06T08:15:28.235" v="1817" actId="478"/>
          <ac:picMkLst>
            <pc:docMk/>
            <pc:sldMk cId="2487009968" sldId="404"/>
            <ac:picMk id="8" creationId="{8C4EF849-705B-866F-BFE9-B572BE4F57B5}"/>
          </ac:picMkLst>
        </pc:picChg>
        <pc:picChg chg="add mod">
          <ac:chgData name="Sandra Ekholm" userId="a72f6324-76a7-4f5d-80f9-bd855062de44" providerId="ADAL" clId="{1A984EFC-C63F-4156-A30D-D0FAEA7CEFD8}" dt="2026-05-06T11:16:47.180" v="2927" actId="1076"/>
          <ac:picMkLst>
            <pc:docMk/>
            <pc:sldMk cId="2487009968" sldId="404"/>
            <ac:picMk id="8" creationId="{CA39D402-F31E-B009-6D64-71EEA22CCD88}"/>
          </ac:picMkLst>
        </pc:picChg>
      </pc:sldChg>
      <pc:sldChg chg="addSp delSp modSp add del mod">
        <pc:chgData name="Sandra Ekholm" userId="a72f6324-76a7-4f5d-80f9-bd855062de44" providerId="ADAL" clId="{1A984EFC-C63F-4156-A30D-D0FAEA7CEFD8}" dt="2026-05-06T09:07:37.087" v="2429" actId="47"/>
        <pc:sldMkLst>
          <pc:docMk/>
          <pc:sldMk cId="3403472214" sldId="405"/>
        </pc:sldMkLst>
        <pc:spChg chg="add del">
          <ac:chgData name="Sandra Ekholm" userId="a72f6324-76a7-4f5d-80f9-bd855062de44" providerId="ADAL" clId="{1A984EFC-C63F-4156-A30D-D0FAEA7CEFD8}" dt="2026-05-06T08:34:39.358" v="1983" actId="478"/>
          <ac:spMkLst>
            <pc:docMk/>
            <pc:sldMk cId="3403472214" sldId="405"/>
            <ac:spMk id="2" creationId="{9E726112-47C8-4572-2F64-4E54C8C86176}"/>
          </ac:spMkLst>
        </pc:spChg>
        <pc:spChg chg="del">
          <ac:chgData name="Sandra Ekholm" userId="a72f6324-76a7-4f5d-80f9-bd855062de44" providerId="ADAL" clId="{1A984EFC-C63F-4156-A30D-D0FAEA7CEFD8}" dt="2026-05-06T08:35:17.298" v="1988" actId="478"/>
          <ac:spMkLst>
            <pc:docMk/>
            <pc:sldMk cId="3403472214" sldId="405"/>
            <ac:spMk id="3" creationId="{A6A22A56-BB33-9A12-5A5C-7C657A4DF89D}"/>
          </ac:spMkLst>
        </pc:spChg>
        <pc:spChg chg="mod">
          <ac:chgData name="Sandra Ekholm" userId="a72f6324-76a7-4f5d-80f9-bd855062de44" providerId="ADAL" clId="{1A984EFC-C63F-4156-A30D-D0FAEA7CEFD8}" dt="2026-05-06T09:05:31.147" v="2402" actId="207"/>
          <ac:spMkLst>
            <pc:docMk/>
            <pc:sldMk cId="3403472214" sldId="405"/>
            <ac:spMk id="6" creationId="{A506B754-AD56-7623-7E01-DF98F879AC3D}"/>
          </ac:spMkLst>
        </pc:spChg>
        <pc:spChg chg="mod">
          <ac:chgData name="Sandra Ekholm" userId="a72f6324-76a7-4f5d-80f9-bd855062de44" providerId="ADAL" clId="{1A984EFC-C63F-4156-A30D-D0FAEA7CEFD8}" dt="2026-05-06T09:05:31.147" v="2402" actId="207"/>
          <ac:spMkLst>
            <pc:docMk/>
            <pc:sldMk cId="3403472214" sldId="405"/>
            <ac:spMk id="7" creationId="{A7AB53AB-0F3A-5FDA-2ACD-7D8D0FE7B879}"/>
          </ac:spMkLst>
        </pc:spChg>
        <pc:spChg chg="mod">
          <ac:chgData name="Sandra Ekholm" userId="a72f6324-76a7-4f5d-80f9-bd855062de44" providerId="ADAL" clId="{1A984EFC-C63F-4156-A30D-D0FAEA7CEFD8}" dt="2026-05-06T09:05:31.147" v="2402" actId="207"/>
          <ac:spMkLst>
            <pc:docMk/>
            <pc:sldMk cId="3403472214" sldId="405"/>
            <ac:spMk id="8" creationId="{D201C2BB-EAF1-4979-D766-54D853114961}"/>
          </ac:spMkLst>
        </pc:spChg>
        <pc:spChg chg="add mod">
          <ac:chgData name="Sandra Ekholm" userId="a72f6324-76a7-4f5d-80f9-bd855062de44" providerId="ADAL" clId="{1A984EFC-C63F-4156-A30D-D0FAEA7CEFD8}" dt="2026-05-06T08:35:45.070" v="1990"/>
          <ac:spMkLst>
            <pc:docMk/>
            <pc:sldMk cId="3403472214" sldId="405"/>
            <ac:spMk id="9" creationId="{7EBB4406-7955-E827-B3EC-0109478F6B15}"/>
          </ac:spMkLst>
        </pc:spChg>
        <pc:spChg chg="add mod">
          <ac:chgData name="Sandra Ekholm" userId="a72f6324-76a7-4f5d-80f9-bd855062de44" providerId="ADAL" clId="{1A984EFC-C63F-4156-A30D-D0FAEA7CEFD8}" dt="2026-05-06T08:35:45.070" v="1990"/>
          <ac:spMkLst>
            <pc:docMk/>
            <pc:sldMk cId="3403472214" sldId="405"/>
            <ac:spMk id="10" creationId="{97339C87-F608-5130-DD7D-A6BBD7ADBACF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12" creationId="{97801891-6245-077C-C1EC-CA23B1637BF9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14" creationId="{91043764-5046-D72B-1483-1BEB1D2765C6}"/>
          </ac:spMkLst>
        </pc:spChg>
        <pc:spChg chg="del">
          <ac:chgData name="Sandra Ekholm" userId="a72f6324-76a7-4f5d-80f9-bd855062de44" providerId="ADAL" clId="{1A984EFC-C63F-4156-A30D-D0FAEA7CEFD8}" dt="2026-05-06T08:35:02.122" v="1987" actId="478"/>
          <ac:spMkLst>
            <pc:docMk/>
            <pc:sldMk cId="3403472214" sldId="405"/>
            <ac:spMk id="15" creationId="{1D8134A8-D7D8-F0E7-378F-4283361361F6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16" creationId="{73290925-7E8E-B7DF-263A-2EF1FC1123C9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17" creationId="{26807B67-A61C-5C97-2BCA-C63012D2DD5E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19" creationId="{CF8AE611-7438-E6F7-7D2F-CB34FAC27FEF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20" creationId="{1FF290CB-82F4-A16F-2E3A-5958C6073EB3}"/>
          </ac:spMkLst>
        </pc:spChg>
        <pc:spChg chg="del mod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21" creationId="{F025437A-5238-FA52-A7C3-0DC119A36A68}"/>
          </ac:spMkLst>
        </pc:spChg>
        <pc:spChg chg="del">
          <ac:chgData name="Sandra Ekholm" userId="a72f6324-76a7-4f5d-80f9-bd855062de44" providerId="ADAL" clId="{1A984EFC-C63F-4156-A30D-D0FAEA7CEFD8}" dt="2026-05-06T08:35:53.910" v="1991" actId="478"/>
          <ac:spMkLst>
            <pc:docMk/>
            <pc:sldMk cId="3403472214" sldId="405"/>
            <ac:spMk id="23" creationId="{113E5C87-952D-ADE7-848A-43410DA10947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31" creationId="{6B20F9DA-A110-C4B2-5DE9-764DB1F962CB}"/>
          </ac:spMkLst>
        </pc:spChg>
        <pc:spChg chg="del">
          <ac:chgData name="Sandra Ekholm" userId="a72f6324-76a7-4f5d-80f9-bd855062de44" providerId="ADAL" clId="{1A984EFC-C63F-4156-A30D-D0FAEA7CEFD8}" dt="2026-05-06T08:38:53.663" v="2006" actId="478"/>
          <ac:spMkLst>
            <pc:docMk/>
            <pc:sldMk cId="3403472214" sldId="405"/>
            <ac:spMk id="32" creationId="{952C60A8-DBD5-BB3D-0870-9C9E54A09C31}"/>
          </ac:spMkLst>
        </pc:spChg>
        <pc:grpChg chg="del">
          <ac:chgData name="Sandra Ekholm" userId="a72f6324-76a7-4f5d-80f9-bd855062de44" providerId="ADAL" clId="{1A984EFC-C63F-4156-A30D-D0FAEA7CEFD8}" dt="2026-05-06T08:38:55.996" v="2007" actId="478"/>
          <ac:grpSpMkLst>
            <pc:docMk/>
            <pc:sldMk cId="3403472214" sldId="405"/>
            <ac:grpSpMk id="25" creationId="{424480AD-0DC1-285C-FC35-F73EF9682223}"/>
          </ac:grpSpMkLst>
        </pc:grpChg>
        <pc:grpChg chg="del">
          <ac:chgData name="Sandra Ekholm" userId="a72f6324-76a7-4f5d-80f9-bd855062de44" providerId="ADAL" clId="{1A984EFC-C63F-4156-A30D-D0FAEA7CEFD8}" dt="2026-05-06T08:38:55.996" v="2007" actId="478"/>
          <ac:grpSpMkLst>
            <pc:docMk/>
            <pc:sldMk cId="3403472214" sldId="405"/>
            <ac:grpSpMk id="26" creationId="{AF6A992A-793D-06AC-9F56-2324D149AD03}"/>
          </ac:grpSpMkLst>
        </pc:grpChg>
        <pc:grpChg chg="del">
          <ac:chgData name="Sandra Ekholm" userId="a72f6324-76a7-4f5d-80f9-bd855062de44" providerId="ADAL" clId="{1A984EFC-C63F-4156-A30D-D0FAEA7CEFD8}" dt="2026-05-06T08:38:55.996" v="2007" actId="478"/>
          <ac:grpSpMkLst>
            <pc:docMk/>
            <pc:sldMk cId="3403472214" sldId="405"/>
            <ac:grpSpMk id="28" creationId="{88F00828-715B-4310-F594-566064796D5D}"/>
          </ac:grpSpMkLst>
        </pc:grpChg>
        <pc:grpChg chg="del">
          <ac:chgData name="Sandra Ekholm" userId="a72f6324-76a7-4f5d-80f9-bd855062de44" providerId="ADAL" clId="{1A984EFC-C63F-4156-A30D-D0FAEA7CEFD8}" dt="2026-05-06T08:38:55.996" v="2007" actId="478"/>
          <ac:grpSpMkLst>
            <pc:docMk/>
            <pc:sldMk cId="3403472214" sldId="405"/>
            <ac:grpSpMk id="29" creationId="{6C719911-5A9F-44F0-C77B-7D2967A7FCA8}"/>
          </ac:grpSpMkLst>
        </pc:grpChg>
        <pc:picChg chg="add mod">
          <ac:chgData name="Sandra Ekholm" userId="a72f6324-76a7-4f5d-80f9-bd855062de44" providerId="ADAL" clId="{1A984EFC-C63F-4156-A30D-D0FAEA7CEFD8}" dt="2026-05-06T08:35:45.070" v="1990"/>
          <ac:picMkLst>
            <pc:docMk/>
            <pc:sldMk cId="3403472214" sldId="405"/>
            <ac:picMk id="11" creationId="{41C124DB-A4BA-48C2-E186-2D478A6E178F}"/>
          </ac:picMkLst>
        </pc:picChg>
        <pc:picChg chg="mod ord">
          <ac:chgData name="Sandra Ekholm" userId="a72f6324-76a7-4f5d-80f9-bd855062de44" providerId="ADAL" clId="{1A984EFC-C63F-4156-A30D-D0FAEA7CEFD8}" dt="2026-05-06T09:06:33.053" v="2416" actId="1076"/>
          <ac:picMkLst>
            <pc:docMk/>
            <pc:sldMk cId="3403472214" sldId="405"/>
            <ac:picMk id="11" creationId="{98B31DD6-38CE-DDD4-878B-7BD8DD3FA45B}"/>
          </ac:picMkLst>
        </pc:picChg>
        <pc:picChg chg="add mod">
          <ac:chgData name="Sandra Ekholm" userId="a72f6324-76a7-4f5d-80f9-bd855062de44" providerId="ADAL" clId="{1A984EFC-C63F-4156-A30D-D0FAEA7CEFD8}" dt="2026-05-06T08:35:45.070" v="1990"/>
          <ac:picMkLst>
            <pc:docMk/>
            <pc:sldMk cId="3403472214" sldId="405"/>
            <ac:picMk id="12" creationId="{9AA1A117-DFA7-CFCD-769C-47C18D71E832}"/>
          </ac:picMkLst>
        </pc:picChg>
        <pc:picChg chg="del">
          <ac:chgData name="Sandra Ekholm" userId="a72f6324-76a7-4f5d-80f9-bd855062de44" providerId="ADAL" clId="{1A984EFC-C63F-4156-A30D-D0FAEA7CEFD8}" dt="2026-05-06T08:35:55.071" v="1992" actId="478"/>
          <ac:picMkLst>
            <pc:docMk/>
            <pc:sldMk cId="3403472214" sldId="405"/>
            <ac:picMk id="22" creationId="{CAD9E4DE-2A79-DC79-EA2E-650F0ADF9FAC}"/>
          </ac:picMkLst>
        </pc:picChg>
        <pc:cxnChg chg="del">
          <ac:chgData name="Sandra Ekholm" userId="a72f6324-76a7-4f5d-80f9-bd855062de44" providerId="ADAL" clId="{1A984EFC-C63F-4156-A30D-D0FAEA7CEFD8}" dt="2026-05-06T08:35:02.122" v="1987" actId="478"/>
          <ac:cxnSpMkLst>
            <pc:docMk/>
            <pc:sldMk cId="3403472214" sldId="405"/>
            <ac:cxnSpMk id="9" creationId="{F24F682B-FB7F-0691-F2A5-38F8B6F64430}"/>
          </ac:cxnSpMkLst>
        </pc:cxnChg>
        <pc:cxnChg chg="del">
          <ac:chgData name="Sandra Ekholm" userId="a72f6324-76a7-4f5d-80f9-bd855062de44" providerId="ADAL" clId="{1A984EFC-C63F-4156-A30D-D0FAEA7CEFD8}" dt="2026-05-06T08:34:36.538" v="1981" actId="478"/>
          <ac:cxnSpMkLst>
            <pc:docMk/>
            <pc:sldMk cId="3403472214" sldId="405"/>
            <ac:cxnSpMk id="10" creationId="{9A6A3308-947F-0708-CF82-23CA8D07EA7C}"/>
          </ac:cxnSpMkLst>
        </pc:cxnChg>
        <pc:cxnChg chg="del">
          <ac:chgData name="Sandra Ekholm" userId="a72f6324-76a7-4f5d-80f9-bd855062de44" providerId="ADAL" clId="{1A984EFC-C63F-4156-A30D-D0FAEA7CEFD8}" dt="2026-05-06T08:35:02.122" v="1987" actId="478"/>
          <ac:cxnSpMkLst>
            <pc:docMk/>
            <pc:sldMk cId="3403472214" sldId="405"/>
            <ac:cxnSpMk id="11" creationId="{86457C23-2C88-2956-DF5C-C91F419F42C7}"/>
          </ac:cxnSpMkLst>
        </pc:cxnChg>
        <pc:cxnChg chg="del">
          <ac:chgData name="Sandra Ekholm" userId="a72f6324-76a7-4f5d-80f9-bd855062de44" providerId="ADAL" clId="{1A984EFC-C63F-4156-A30D-D0FAEA7CEFD8}" dt="2026-05-06T08:38:53.663" v="2006" actId="478"/>
          <ac:cxnSpMkLst>
            <pc:docMk/>
            <pc:sldMk cId="3403472214" sldId="405"/>
            <ac:cxnSpMk id="13" creationId="{C8147991-482A-7288-DDE9-97F7D11017E6}"/>
          </ac:cxnSpMkLst>
        </pc:cxnChg>
        <pc:cxnChg chg="del">
          <ac:chgData name="Sandra Ekholm" userId="a72f6324-76a7-4f5d-80f9-bd855062de44" providerId="ADAL" clId="{1A984EFC-C63F-4156-A30D-D0FAEA7CEFD8}" dt="2026-05-06T08:35:02.122" v="1987" actId="478"/>
          <ac:cxnSpMkLst>
            <pc:docMk/>
            <pc:sldMk cId="3403472214" sldId="405"/>
            <ac:cxnSpMk id="30" creationId="{C078C274-3E63-6C0F-CC03-B4B9251784E1}"/>
          </ac:cxnSpMkLst>
        </pc:cxnChg>
      </pc:sldChg>
      <pc:sldChg chg="addSp delSp modSp add mod ord modNotesTx">
        <pc:chgData name="Sandra Ekholm" userId="a72f6324-76a7-4f5d-80f9-bd855062de44" providerId="ADAL" clId="{1A984EFC-C63F-4156-A30D-D0FAEA7CEFD8}" dt="2026-05-06T11:55:12.969" v="3269" actId="1076"/>
        <pc:sldMkLst>
          <pc:docMk/>
          <pc:sldMk cId="581187469" sldId="406"/>
        </pc:sldMkLst>
        <pc:spChg chg="mod">
          <ac:chgData name="Sandra Ekholm" userId="a72f6324-76a7-4f5d-80f9-bd855062de44" providerId="ADAL" clId="{1A984EFC-C63F-4156-A30D-D0FAEA7CEFD8}" dt="2026-05-06T09:21:21.850" v="2559" actId="207"/>
          <ac:spMkLst>
            <pc:docMk/>
            <pc:sldMk cId="581187469" sldId="406"/>
            <ac:spMk id="3" creationId="{9CA13620-AC59-0008-BE92-56EFB0DEDC62}"/>
          </ac:spMkLst>
        </pc:spChg>
        <pc:spChg chg="del">
          <ac:chgData name="Sandra Ekholm" userId="a72f6324-76a7-4f5d-80f9-bd855062de44" providerId="ADAL" clId="{1A984EFC-C63F-4156-A30D-D0FAEA7CEFD8}" dt="2026-05-06T09:03:05.679" v="2378" actId="478"/>
          <ac:spMkLst>
            <pc:docMk/>
            <pc:sldMk cId="581187469" sldId="406"/>
            <ac:spMk id="5" creationId="{62FD8C41-0751-A1DE-AEAC-A7C84FAEC62C}"/>
          </ac:spMkLst>
        </pc:spChg>
        <pc:spChg chg="del">
          <ac:chgData name="Sandra Ekholm" userId="a72f6324-76a7-4f5d-80f9-bd855062de44" providerId="ADAL" clId="{1A984EFC-C63F-4156-A30D-D0FAEA7CEFD8}" dt="2026-05-06T08:45:08.701" v="2019" actId="478"/>
          <ac:spMkLst>
            <pc:docMk/>
            <pc:sldMk cId="581187469" sldId="406"/>
            <ac:spMk id="6" creationId="{7C686771-771A-0901-F8FB-4B5DF2A2CBF6}"/>
          </ac:spMkLst>
        </pc:spChg>
        <pc:spChg chg="add del mod ord">
          <ac:chgData name="Sandra Ekholm" userId="a72f6324-76a7-4f5d-80f9-bd855062de44" providerId="ADAL" clId="{1A984EFC-C63F-4156-A30D-D0FAEA7CEFD8}" dt="2026-05-06T08:53:25.479" v="2103" actId="478"/>
          <ac:spMkLst>
            <pc:docMk/>
            <pc:sldMk cId="581187469" sldId="406"/>
            <ac:spMk id="7" creationId="{DE0F94CD-ADB3-AB81-DAE5-7EEF225B89C5}"/>
          </ac:spMkLst>
        </pc:spChg>
        <pc:spChg chg="del">
          <ac:chgData name="Sandra Ekholm" userId="a72f6324-76a7-4f5d-80f9-bd855062de44" providerId="ADAL" clId="{1A984EFC-C63F-4156-A30D-D0FAEA7CEFD8}" dt="2026-05-06T08:45:10.414" v="2020" actId="478"/>
          <ac:spMkLst>
            <pc:docMk/>
            <pc:sldMk cId="581187469" sldId="406"/>
            <ac:spMk id="8" creationId="{8581D335-3B1D-A3B6-C5A8-92AF69F9FE4C}"/>
          </ac:spMkLst>
        </pc:spChg>
        <pc:spChg chg="del mod">
          <ac:chgData name="Sandra Ekholm" userId="a72f6324-76a7-4f5d-80f9-bd855062de44" providerId="ADAL" clId="{1A984EFC-C63F-4156-A30D-D0FAEA7CEFD8}" dt="2026-05-06T09:00:57.561" v="2360" actId="478"/>
          <ac:spMkLst>
            <pc:docMk/>
            <pc:sldMk cId="581187469" sldId="406"/>
            <ac:spMk id="10" creationId="{5364D12D-ECF4-4F04-03EF-42021E78383E}"/>
          </ac:spMkLst>
        </pc:spChg>
        <pc:spChg chg="del mod">
          <ac:chgData name="Sandra Ekholm" userId="a72f6324-76a7-4f5d-80f9-bd855062de44" providerId="ADAL" clId="{1A984EFC-C63F-4156-A30D-D0FAEA7CEFD8}" dt="2026-05-06T11:54:27.156" v="3263" actId="478"/>
          <ac:spMkLst>
            <pc:docMk/>
            <pc:sldMk cId="581187469" sldId="406"/>
            <ac:spMk id="13" creationId="{B4E719C7-C33F-900A-BDCE-94801F88D716}"/>
          </ac:spMkLst>
        </pc:spChg>
        <pc:spChg chg="add del mod">
          <ac:chgData name="Sandra Ekholm" userId="a72f6324-76a7-4f5d-80f9-bd855062de44" providerId="ADAL" clId="{1A984EFC-C63F-4156-A30D-D0FAEA7CEFD8}" dt="2026-05-06T08:46:46.818" v="2038" actId="478"/>
          <ac:spMkLst>
            <pc:docMk/>
            <pc:sldMk cId="581187469" sldId="406"/>
            <ac:spMk id="16" creationId="{8EAF54E2-AB30-106C-C7E7-637E976463E6}"/>
          </ac:spMkLst>
        </pc:spChg>
        <pc:spChg chg="add del mod">
          <ac:chgData name="Sandra Ekholm" userId="a72f6324-76a7-4f5d-80f9-bd855062de44" providerId="ADAL" clId="{1A984EFC-C63F-4156-A30D-D0FAEA7CEFD8}" dt="2026-05-06T08:48:23.151" v="2048" actId="478"/>
          <ac:spMkLst>
            <pc:docMk/>
            <pc:sldMk cId="581187469" sldId="406"/>
            <ac:spMk id="17" creationId="{87CF30D2-75E4-A2B5-4D0A-2E49BC19B573}"/>
          </ac:spMkLst>
        </pc:spChg>
        <pc:spChg chg="add mod ord">
          <ac:chgData name="Sandra Ekholm" userId="a72f6324-76a7-4f5d-80f9-bd855062de44" providerId="ADAL" clId="{1A984EFC-C63F-4156-A30D-D0FAEA7CEFD8}" dt="2026-05-06T09:19:24.515" v="2556" actId="1076"/>
          <ac:spMkLst>
            <pc:docMk/>
            <pc:sldMk cId="581187469" sldId="406"/>
            <ac:spMk id="18" creationId="{732E2787-2426-475D-DEEE-076F5981404C}"/>
          </ac:spMkLst>
        </pc:spChg>
        <pc:spChg chg="add mod">
          <ac:chgData name="Sandra Ekholm" userId="a72f6324-76a7-4f5d-80f9-bd855062de44" providerId="ADAL" clId="{1A984EFC-C63F-4156-A30D-D0FAEA7CEFD8}" dt="2026-05-06T08:52:31.309" v="2093" actId="164"/>
          <ac:spMkLst>
            <pc:docMk/>
            <pc:sldMk cId="581187469" sldId="406"/>
            <ac:spMk id="19" creationId="{C0914A54-1F23-E7CF-ABEF-B986FC312BF4}"/>
          </ac:spMkLst>
        </pc:spChg>
        <pc:spChg chg="add mod ord">
          <ac:chgData name="Sandra Ekholm" userId="a72f6324-76a7-4f5d-80f9-bd855062de44" providerId="ADAL" clId="{1A984EFC-C63F-4156-A30D-D0FAEA7CEFD8}" dt="2026-05-06T11:54:56.990" v="3266" actId="14100"/>
          <ac:spMkLst>
            <pc:docMk/>
            <pc:sldMk cId="581187469" sldId="406"/>
            <ac:spMk id="21" creationId="{4A00CA9C-4AFF-ABD9-A42E-C41B78DEE794}"/>
          </ac:spMkLst>
        </pc:spChg>
        <pc:spChg chg="add del mod">
          <ac:chgData name="Sandra Ekholm" userId="a72f6324-76a7-4f5d-80f9-bd855062de44" providerId="ADAL" clId="{1A984EFC-C63F-4156-A30D-D0FAEA7CEFD8}" dt="2026-05-06T09:18:43.538" v="2552" actId="478"/>
          <ac:spMkLst>
            <pc:docMk/>
            <pc:sldMk cId="581187469" sldId="406"/>
            <ac:spMk id="23" creationId="{DC173702-551F-A36A-AC1B-F9B34313DF59}"/>
          </ac:spMkLst>
        </pc:spChg>
        <pc:spChg chg="add mod">
          <ac:chgData name="Sandra Ekholm" userId="a72f6324-76a7-4f5d-80f9-bd855062de44" providerId="ADAL" clId="{1A984EFC-C63F-4156-A30D-D0FAEA7CEFD8}" dt="2026-05-06T11:54:34.685" v="3264" actId="1076"/>
          <ac:spMkLst>
            <pc:docMk/>
            <pc:sldMk cId="581187469" sldId="406"/>
            <ac:spMk id="24" creationId="{DDC22FCB-6C5C-D29F-EBBD-7A8F92E41242}"/>
          </ac:spMkLst>
        </pc:spChg>
        <pc:spChg chg="add del mod">
          <ac:chgData name="Sandra Ekholm" userId="a72f6324-76a7-4f5d-80f9-bd855062de44" providerId="ADAL" clId="{1A984EFC-C63F-4156-A30D-D0FAEA7CEFD8}" dt="2026-05-06T09:02:39.694" v="2368" actId="478"/>
          <ac:spMkLst>
            <pc:docMk/>
            <pc:sldMk cId="581187469" sldId="406"/>
            <ac:spMk id="27" creationId="{4BBFC94B-3EBD-E060-691C-2A1FA66E5C4B}"/>
          </ac:spMkLst>
        </pc:spChg>
        <pc:spChg chg="add del mod">
          <ac:chgData name="Sandra Ekholm" userId="a72f6324-76a7-4f5d-80f9-bd855062de44" providerId="ADAL" clId="{1A984EFC-C63F-4156-A30D-D0FAEA7CEFD8}" dt="2026-05-06T09:06:03.375" v="2407" actId="478"/>
          <ac:spMkLst>
            <pc:docMk/>
            <pc:sldMk cId="581187469" sldId="406"/>
            <ac:spMk id="33" creationId="{9F307C7F-36B8-916B-3081-B7685222DC7C}"/>
          </ac:spMkLst>
        </pc:spChg>
        <pc:spChg chg="add mod">
          <ac:chgData name="Sandra Ekholm" userId="a72f6324-76a7-4f5d-80f9-bd855062de44" providerId="ADAL" clId="{1A984EFC-C63F-4156-A30D-D0FAEA7CEFD8}" dt="2026-05-06T09:16:51.837" v="2541" actId="164"/>
          <ac:spMkLst>
            <pc:docMk/>
            <pc:sldMk cId="581187469" sldId="406"/>
            <ac:spMk id="36" creationId="{61D80A0B-1EC0-FD24-C70E-4C59B5D13322}"/>
          </ac:spMkLst>
        </pc:spChg>
        <pc:spChg chg="add mod">
          <ac:chgData name="Sandra Ekholm" userId="a72f6324-76a7-4f5d-80f9-bd855062de44" providerId="ADAL" clId="{1A984EFC-C63F-4156-A30D-D0FAEA7CEFD8}" dt="2026-05-06T09:16:51.837" v="2541" actId="164"/>
          <ac:spMkLst>
            <pc:docMk/>
            <pc:sldMk cId="581187469" sldId="406"/>
            <ac:spMk id="37" creationId="{C5EB9079-643E-B6AD-811E-0BCCFFD06F57}"/>
          </ac:spMkLst>
        </pc:spChg>
        <pc:spChg chg="add del mod">
          <ac:chgData name="Sandra Ekholm" userId="a72f6324-76a7-4f5d-80f9-bd855062de44" providerId="ADAL" clId="{1A984EFC-C63F-4156-A30D-D0FAEA7CEFD8}" dt="2026-05-06T09:10:17.387" v="2488" actId="478"/>
          <ac:spMkLst>
            <pc:docMk/>
            <pc:sldMk cId="581187469" sldId="406"/>
            <ac:spMk id="38" creationId="{09389E27-03CA-61BF-ED1C-48B27338E039}"/>
          </ac:spMkLst>
        </pc:spChg>
        <pc:spChg chg="add del mod">
          <ac:chgData name="Sandra Ekholm" userId="a72f6324-76a7-4f5d-80f9-bd855062de44" providerId="ADAL" clId="{1A984EFC-C63F-4156-A30D-D0FAEA7CEFD8}" dt="2026-05-06T09:15:38.690" v="2531" actId="478"/>
          <ac:spMkLst>
            <pc:docMk/>
            <pc:sldMk cId="581187469" sldId="406"/>
            <ac:spMk id="39" creationId="{A1193DF6-D5D6-7CC5-381A-7A503301E826}"/>
          </ac:spMkLst>
        </pc:spChg>
        <pc:grpChg chg="add del">
          <ac:chgData name="Sandra Ekholm" userId="a72f6324-76a7-4f5d-80f9-bd855062de44" providerId="ADAL" clId="{1A984EFC-C63F-4156-A30D-D0FAEA7CEFD8}" dt="2026-05-06T09:21:33.975" v="2561" actId="478"/>
          <ac:grpSpMkLst>
            <pc:docMk/>
            <pc:sldMk cId="581187469" sldId="406"/>
            <ac:grpSpMk id="2" creationId="{0ACF035B-6D97-A436-A792-1313E20D6943}"/>
          </ac:grpSpMkLst>
        </pc:grpChg>
        <pc:grpChg chg="add mod">
          <ac:chgData name="Sandra Ekholm" userId="a72f6324-76a7-4f5d-80f9-bd855062de44" providerId="ADAL" clId="{1A984EFC-C63F-4156-A30D-D0FAEA7CEFD8}" dt="2026-05-06T11:54:56.990" v="3266" actId="14100"/>
          <ac:grpSpMkLst>
            <pc:docMk/>
            <pc:sldMk cId="581187469" sldId="406"/>
            <ac:grpSpMk id="22" creationId="{09632167-54FB-4409-1978-30D869931CC6}"/>
          </ac:grpSpMkLst>
        </pc:grpChg>
        <pc:grpChg chg="add mod">
          <ac:chgData name="Sandra Ekholm" userId="a72f6324-76a7-4f5d-80f9-bd855062de44" providerId="ADAL" clId="{1A984EFC-C63F-4156-A30D-D0FAEA7CEFD8}" dt="2026-05-06T09:16:33.777" v="2538" actId="164"/>
          <ac:grpSpMkLst>
            <pc:docMk/>
            <pc:sldMk cId="581187469" sldId="406"/>
            <ac:grpSpMk id="40" creationId="{B416356D-0471-BD67-6F81-EE99DA9AB82D}"/>
          </ac:grpSpMkLst>
        </pc:grpChg>
        <pc:grpChg chg="add mod">
          <ac:chgData name="Sandra Ekholm" userId="a72f6324-76a7-4f5d-80f9-bd855062de44" providerId="ADAL" clId="{1A984EFC-C63F-4156-A30D-D0FAEA7CEFD8}" dt="2026-05-06T09:17:04.440" v="2543" actId="1076"/>
          <ac:grpSpMkLst>
            <pc:docMk/>
            <pc:sldMk cId="581187469" sldId="406"/>
            <ac:grpSpMk id="41" creationId="{D33A79BD-3967-407B-FBD8-DD1A1090993D}"/>
          </ac:grpSpMkLst>
        </pc:grpChg>
        <pc:picChg chg="add mod ord">
          <ac:chgData name="Sandra Ekholm" userId="a72f6324-76a7-4f5d-80f9-bd855062de44" providerId="ADAL" clId="{1A984EFC-C63F-4156-A30D-D0FAEA7CEFD8}" dt="2026-05-06T08:52:31.309" v="2093" actId="164"/>
          <ac:picMkLst>
            <pc:docMk/>
            <pc:sldMk cId="581187469" sldId="406"/>
            <ac:picMk id="9" creationId="{E2B9E18D-454B-0D6B-E9F9-50FBA3C15463}"/>
          </ac:picMkLst>
        </pc:picChg>
        <pc:picChg chg="add mod ord">
          <ac:chgData name="Sandra Ekholm" userId="a72f6324-76a7-4f5d-80f9-bd855062de44" providerId="ADAL" clId="{1A984EFC-C63F-4156-A30D-D0FAEA7CEFD8}" dt="2026-05-06T11:55:05.361" v="3267" actId="1076"/>
          <ac:picMkLst>
            <pc:docMk/>
            <pc:sldMk cId="581187469" sldId="406"/>
            <ac:picMk id="11" creationId="{0D67AD83-6BB1-6E75-59D9-A25382A9840E}"/>
          </ac:picMkLst>
        </pc:picChg>
        <pc:picChg chg="del">
          <ac:chgData name="Sandra Ekholm" userId="a72f6324-76a7-4f5d-80f9-bd855062de44" providerId="ADAL" clId="{1A984EFC-C63F-4156-A30D-D0FAEA7CEFD8}" dt="2026-05-06T08:49:07.296" v="2053" actId="478"/>
          <ac:picMkLst>
            <pc:docMk/>
            <pc:sldMk cId="581187469" sldId="406"/>
            <ac:picMk id="12" creationId="{8A269EB0-26C8-8925-2085-4F84CA9FBD88}"/>
          </ac:picMkLst>
        </pc:picChg>
        <pc:picChg chg="add mod ord">
          <ac:chgData name="Sandra Ekholm" userId="a72f6324-76a7-4f5d-80f9-bd855062de44" providerId="ADAL" clId="{1A984EFC-C63F-4156-A30D-D0FAEA7CEFD8}" dt="2026-05-06T08:52:31.309" v="2093" actId="164"/>
          <ac:picMkLst>
            <pc:docMk/>
            <pc:sldMk cId="581187469" sldId="406"/>
            <ac:picMk id="14" creationId="{FC60BFEF-3F25-CA76-6E48-A222D8AA41E5}"/>
          </ac:picMkLst>
        </pc:picChg>
        <pc:picChg chg="add del mod">
          <ac:chgData name="Sandra Ekholm" userId="a72f6324-76a7-4f5d-80f9-bd855062de44" providerId="ADAL" clId="{1A984EFC-C63F-4156-A30D-D0FAEA7CEFD8}" dt="2026-05-06T09:01:22.386" v="2364" actId="478"/>
          <ac:picMkLst>
            <pc:docMk/>
            <pc:sldMk cId="581187469" sldId="406"/>
            <ac:picMk id="26" creationId="{D22EFFC3-4B3F-F0E9-6517-88FBA44CF7D8}"/>
          </ac:picMkLst>
        </pc:picChg>
        <pc:picChg chg="add mod">
          <ac:chgData name="Sandra Ekholm" userId="a72f6324-76a7-4f5d-80f9-bd855062de44" providerId="ADAL" clId="{1A984EFC-C63F-4156-A30D-D0FAEA7CEFD8}" dt="2026-05-06T09:11:06.240" v="2498" actId="1076"/>
          <ac:picMkLst>
            <pc:docMk/>
            <pc:sldMk cId="581187469" sldId="406"/>
            <ac:picMk id="28" creationId="{5B33D0D0-A01B-7FAF-EF92-C92B8E06D11D}"/>
          </ac:picMkLst>
        </pc:picChg>
        <pc:picChg chg="add mod">
          <ac:chgData name="Sandra Ekholm" userId="a72f6324-76a7-4f5d-80f9-bd855062de44" providerId="ADAL" clId="{1A984EFC-C63F-4156-A30D-D0FAEA7CEFD8}" dt="2026-05-06T11:55:11.145" v="3268" actId="1076"/>
          <ac:picMkLst>
            <pc:docMk/>
            <pc:sldMk cId="581187469" sldId="406"/>
            <ac:picMk id="29" creationId="{26B892BF-9946-4C38-103D-87BB5EAE8ECF}"/>
          </ac:picMkLst>
        </pc:picChg>
        <pc:picChg chg="add mod">
          <ac:chgData name="Sandra Ekholm" userId="a72f6324-76a7-4f5d-80f9-bd855062de44" providerId="ADAL" clId="{1A984EFC-C63F-4156-A30D-D0FAEA7CEFD8}" dt="2026-05-06T11:55:12.969" v="3269" actId="1076"/>
          <ac:picMkLst>
            <pc:docMk/>
            <pc:sldMk cId="581187469" sldId="406"/>
            <ac:picMk id="30" creationId="{A95A2F01-DC89-8791-85FD-93C30C62EC1F}"/>
          </ac:picMkLst>
        </pc:picChg>
        <pc:picChg chg="add mod">
          <ac:chgData name="Sandra Ekholm" userId="a72f6324-76a7-4f5d-80f9-bd855062de44" providerId="ADAL" clId="{1A984EFC-C63F-4156-A30D-D0FAEA7CEFD8}" dt="2026-05-06T09:16:51.837" v="2541" actId="164"/>
          <ac:picMkLst>
            <pc:docMk/>
            <pc:sldMk cId="581187469" sldId="406"/>
            <ac:picMk id="31" creationId="{5A843060-EAA2-6A63-0E10-27C91010EFBF}"/>
          </ac:picMkLst>
        </pc:picChg>
        <pc:picChg chg="add del mod">
          <ac:chgData name="Sandra Ekholm" userId="a72f6324-76a7-4f5d-80f9-bd855062de44" providerId="ADAL" clId="{1A984EFC-C63F-4156-A30D-D0FAEA7CEFD8}" dt="2026-05-06T09:06:04.504" v="2408" actId="478"/>
          <ac:picMkLst>
            <pc:docMk/>
            <pc:sldMk cId="581187469" sldId="406"/>
            <ac:picMk id="32" creationId="{BA0D8664-9382-8B9C-6B67-635358A68021}"/>
          </ac:picMkLst>
        </pc:picChg>
        <pc:picChg chg="add del mod">
          <ac:chgData name="Sandra Ekholm" userId="a72f6324-76a7-4f5d-80f9-bd855062de44" providerId="ADAL" clId="{1A984EFC-C63F-4156-A30D-D0FAEA7CEFD8}" dt="2026-05-06T09:05:59.848" v="2406" actId="478"/>
          <ac:picMkLst>
            <pc:docMk/>
            <pc:sldMk cId="581187469" sldId="406"/>
            <ac:picMk id="34" creationId="{39B5997E-6E13-D0F8-1F88-D2551A623DD5}"/>
          </ac:picMkLst>
        </pc:picChg>
        <pc:picChg chg="add mod">
          <ac:chgData name="Sandra Ekholm" userId="a72f6324-76a7-4f5d-80f9-bd855062de44" providerId="ADAL" clId="{1A984EFC-C63F-4156-A30D-D0FAEA7CEFD8}" dt="2026-05-06T09:16:51.837" v="2541" actId="164"/>
          <ac:picMkLst>
            <pc:docMk/>
            <pc:sldMk cId="581187469" sldId="406"/>
            <ac:picMk id="35" creationId="{10BF6BA3-6129-2E4C-66EE-3E817C6CF45F}"/>
          </ac:picMkLst>
        </pc:picChg>
      </pc:sldChg>
      <pc:sldChg chg="add del">
        <pc:chgData name="Sandra Ekholm" userId="a72f6324-76a7-4f5d-80f9-bd855062de44" providerId="ADAL" clId="{1A984EFC-C63F-4156-A30D-D0FAEA7CEFD8}" dt="2026-05-06T09:07:39.160" v="2430" actId="47"/>
        <pc:sldMkLst>
          <pc:docMk/>
          <pc:sldMk cId="2368980680" sldId="407"/>
        </pc:sldMkLst>
      </pc:sldChg>
      <pc:sldChg chg="addSp delSp modSp new del mod modClrScheme chgLayout">
        <pc:chgData name="Sandra Ekholm" userId="a72f6324-76a7-4f5d-80f9-bd855062de44" providerId="ADAL" clId="{1A984EFC-C63F-4156-A30D-D0FAEA7CEFD8}" dt="2026-05-06T11:22:02.249" v="2968" actId="47"/>
        <pc:sldMkLst>
          <pc:docMk/>
          <pc:sldMk cId="2522816565" sldId="407"/>
        </pc:sldMkLst>
        <pc:spChg chg="del">
          <ac:chgData name="Sandra Ekholm" userId="a72f6324-76a7-4f5d-80f9-bd855062de44" providerId="ADAL" clId="{1A984EFC-C63F-4156-A30D-D0FAEA7CEFD8}" dt="2026-05-06T09:21:58.184" v="2564" actId="700"/>
          <ac:spMkLst>
            <pc:docMk/>
            <pc:sldMk cId="2522816565" sldId="407"/>
            <ac:spMk id="2" creationId="{215EEBFA-06A3-7E6D-0A60-F3ADA1CFCB27}"/>
          </ac:spMkLst>
        </pc:spChg>
        <pc:spChg chg="del">
          <ac:chgData name="Sandra Ekholm" userId="a72f6324-76a7-4f5d-80f9-bd855062de44" providerId="ADAL" clId="{1A984EFC-C63F-4156-A30D-D0FAEA7CEFD8}" dt="2026-05-06T09:21:58.184" v="2564" actId="700"/>
          <ac:spMkLst>
            <pc:docMk/>
            <pc:sldMk cId="2522816565" sldId="407"/>
            <ac:spMk id="3" creationId="{4A970FC7-69AC-E0BD-BA77-AABA3F88EA2D}"/>
          </ac:spMkLst>
        </pc:spChg>
        <pc:spChg chg="add mod">
          <ac:chgData name="Sandra Ekholm" userId="a72f6324-76a7-4f5d-80f9-bd855062de44" providerId="ADAL" clId="{1A984EFC-C63F-4156-A30D-D0FAEA7CEFD8}" dt="2026-05-06T09:43:29.425" v="2691" actId="1076"/>
          <ac:spMkLst>
            <pc:docMk/>
            <pc:sldMk cId="2522816565" sldId="407"/>
            <ac:spMk id="6" creationId="{DC0E8ABA-7190-47D8-F0E7-1A7DD5A14DCE}"/>
          </ac:spMkLst>
        </pc:spChg>
        <pc:spChg chg="add mod">
          <ac:chgData name="Sandra Ekholm" userId="a72f6324-76a7-4f5d-80f9-bd855062de44" providerId="ADAL" clId="{1A984EFC-C63F-4156-A30D-D0FAEA7CEFD8}" dt="2026-05-06T09:42:26.626" v="2690" actId="1076"/>
          <ac:spMkLst>
            <pc:docMk/>
            <pc:sldMk cId="2522816565" sldId="407"/>
            <ac:spMk id="7" creationId="{5DEED7D4-9A3F-4D1D-1835-3B1DAF678F5B}"/>
          </ac:spMkLst>
        </pc:spChg>
        <pc:spChg chg="add del">
          <ac:chgData name="Sandra Ekholm" userId="a72f6324-76a7-4f5d-80f9-bd855062de44" providerId="ADAL" clId="{1A984EFC-C63F-4156-A30D-D0FAEA7CEFD8}" dt="2026-05-06T09:33:35.131" v="2610" actId="22"/>
          <ac:spMkLst>
            <pc:docMk/>
            <pc:sldMk cId="2522816565" sldId="407"/>
            <ac:spMk id="9" creationId="{F89EF094-71F6-BBDA-6AB5-87A99424F308}"/>
          </ac:spMkLst>
        </pc:spChg>
        <pc:spChg chg="mod">
          <ac:chgData name="Sandra Ekholm" userId="a72f6324-76a7-4f5d-80f9-bd855062de44" providerId="ADAL" clId="{1A984EFC-C63F-4156-A30D-D0FAEA7CEFD8}" dt="2026-05-06T09:33:44.142" v="2611"/>
          <ac:spMkLst>
            <pc:docMk/>
            <pc:sldMk cId="2522816565" sldId="407"/>
            <ac:spMk id="11" creationId="{AC00B822-4DE1-749E-E7D1-3A73283188A2}"/>
          </ac:spMkLst>
        </pc:spChg>
        <pc:spChg chg="mod">
          <ac:chgData name="Sandra Ekholm" userId="a72f6324-76a7-4f5d-80f9-bd855062de44" providerId="ADAL" clId="{1A984EFC-C63F-4156-A30D-D0FAEA7CEFD8}" dt="2026-05-06T09:33:44.142" v="2611"/>
          <ac:spMkLst>
            <pc:docMk/>
            <pc:sldMk cId="2522816565" sldId="407"/>
            <ac:spMk id="12" creationId="{0B9F60C0-5A4A-379C-86F1-852A666A289F}"/>
          </ac:spMkLst>
        </pc:spChg>
        <pc:spChg chg="add mod">
          <ac:chgData name="Sandra Ekholm" userId="a72f6324-76a7-4f5d-80f9-bd855062de44" providerId="ADAL" clId="{1A984EFC-C63F-4156-A30D-D0FAEA7CEFD8}" dt="2026-05-06T09:33:44.142" v="2611"/>
          <ac:spMkLst>
            <pc:docMk/>
            <pc:sldMk cId="2522816565" sldId="407"/>
            <ac:spMk id="13" creationId="{FE65910A-BDAB-0AC6-DCB0-2241D03A7B25}"/>
          </ac:spMkLst>
        </pc:spChg>
        <pc:grpChg chg="add mod">
          <ac:chgData name="Sandra Ekholm" userId="a72f6324-76a7-4f5d-80f9-bd855062de44" providerId="ADAL" clId="{1A984EFC-C63F-4156-A30D-D0FAEA7CEFD8}" dt="2026-05-06T09:33:44.142" v="2611"/>
          <ac:grpSpMkLst>
            <pc:docMk/>
            <pc:sldMk cId="2522816565" sldId="407"/>
            <ac:grpSpMk id="10" creationId="{E3A184AA-9707-1F40-0D33-AAA3DD327CBD}"/>
          </ac:grpSpMkLst>
        </pc:grpChg>
        <pc:picChg chg="add del mod">
          <ac:chgData name="Sandra Ekholm" userId="a72f6324-76a7-4f5d-80f9-bd855062de44" providerId="ADAL" clId="{1A984EFC-C63F-4156-A30D-D0FAEA7CEFD8}" dt="2026-05-06T09:41:24.296" v="2679" actId="478"/>
          <ac:picMkLst>
            <pc:docMk/>
            <pc:sldMk cId="2522816565" sldId="407"/>
            <ac:picMk id="5" creationId="{7EBA715F-58F8-565E-ED57-5B44BE070AD3}"/>
          </ac:picMkLst>
        </pc:picChg>
        <pc:picChg chg="add del mod ord">
          <ac:chgData name="Sandra Ekholm" userId="a72f6324-76a7-4f5d-80f9-bd855062de44" providerId="ADAL" clId="{1A984EFC-C63F-4156-A30D-D0FAEA7CEFD8}" dt="2026-05-06T09:47:46.830" v="2705" actId="688"/>
          <ac:picMkLst>
            <pc:docMk/>
            <pc:sldMk cId="2522816565" sldId="407"/>
            <ac:picMk id="15" creationId="{2DD23D60-A83D-598A-7B56-6873FFCBE4D2}"/>
          </ac:picMkLst>
        </pc:picChg>
      </pc:sldChg>
      <pc:sldChg chg="modSp mod modNotesTx">
        <pc:chgData name="Sandra Ekholm" userId="a72f6324-76a7-4f5d-80f9-bd855062de44" providerId="ADAL" clId="{1A984EFC-C63F-4156-A30D-D0FAEA7CEFD8}" dt="2026-05-06T12:04:51.771" v="3331" actId="20577"/>
        <pc:sldMkLst>
          <pc:docMk/>
          <pc:sldMk cId="3176346765" sldId="408"/>
        </pc:sldMkLst>
        <pc:spChg chg="mod">
          <ac:chgData name="Sandra Ekholm" userId="a72f6324-76a7-4f5d-80f9-bd855062de44" providerId="ADAL" clId="{1A984EFC-C63F-4156-A30D-D0FAEA7CEFD8}" dt="2026-05-06T11:32:14.034" v="3145" actId="20577"/>
          <ac:spMkLst>
            <pc:docMk/>
            <pc:sldMk cId="3176346765" sldId="408"/>
            <ac:spMk id="13" creationId="{6A643765-917F-C258-B91C-C3C7C7A748C8}"/>
          </ac:spMkLst>
        </pc:spChg>
      </pc:sldChg>
      <pc:sldChg chg="addSp delSp modSp add mod modNotesTx">
        <pc:chgData name="Sandra Ekholm" userId="a72f6324-76a7-4f5d-80f9-bd855062de44" providerId="ADAL" clId="{1A984EFC-C63F-4156-A30D-D0FAEA7CEFD8}" dt="2026-05-06T11:44:59.307" v="3262" actId="1076"/>
        <pc:sldMkLst>
          <pc:docMk/>
          <pc:sldMk cId="2914803708" sldId="409"/>
        </pc:sldMkLst>
        <pc:spChg chg="del">
          <ac:chgData name="Sandra Ekholm" userId="a72f6324-76a7-4f5d-80f9-bd855062de44" providerId="ADAL" clId="{1A984EFC-C63F-4156-A30D-D0FAEA7CEFD8}" dt="2026-05-06T09:34:55.439" v="2622" actId="478"/>
          <ac:spMkLst>
            <pc:docMk/>
            <pc:sldMk cId="2914803708" sldId="409"/>
            <ac:spMk id="3" creationId="{1A7580F5-4A37-5C48-227F-A200854086F0}"/>
          </ac:spMkLst>
        </pc:spChg>
        <pc:spChg chg="add del mod">
          <ac:chgData name="Sandra Ekholm" userId="a72f6324-76a7-4f5d-80f9-bd855062de44" providerId="ADAL" clId="{1A984EFC-C63F-4156-A30D-D0FAEA7CEFD8}" dt="2026-05-06T11:44:37.329" v="3258" actId="478"/>
          <ac:spMkLst>
            <pc:docMk/>
            <pc:sldMk cId="2914803708" sldId="409"/>
            <ac:spMk id="9" creationId="{8186A6E5-93D0-D7C0-794D-8C6DBE87ED43}"/>
          </ac:spMkLst>
        </pc:spChg>
        <pc:spChg chg="del">
          <ac:chgData name="Sandra Ekholm" userId="a72f6324-76a7-4f5d-80f9-bd855062de44" providerId="ADAL" clId="{1A984EFC-C63F-4156-A30D-D0FAEA7CEFD8}" dt="2026-05-06T09:34:56.639" v="2623" actId="478"/>
          <ac:spMkLst>
            <pc:docMk/>
            <pc:sldMk cId="2914803708" sldId="409"/>
            <ac:spMk id="11" creationId="{5325FA3F-03CC-42E4-3D7F-A96B6BD69E4E}"/>
          </ac:spMkLst>
        </pc:spChg>
        <pc:picChg chg="del">
          <ac:chgData name="Sandra Ekholm" userId="a72f6324-76a7-4f5d-80f9-bd855062de44" providerId="ADAL" clId="{1A984EFC-C63F-4156-A30D-D0FAEA7CEFD8}" dt="2026-05-06T09:34:53.023" v="2621" actId="478"/>
          <ac:picMkLst>
            <pc:docMk/>
            <pc:sldMk cId="2914803708" sldId="409"/>
            <ac:picMk id="2" creationId="{A00E0360-2773-5A28-6C32-7E02DFEE767C}"/>
          </ac:picMkLst>
        </pc:picChg>
        <pc:picChg chg="add del mod ord">
          <ac:chgData name="Sandra Ekholm" userId="a72f6324-76a7-4f5d-80f9-bd855062de44" providerId="ADAL" clId="{1A984EFC-C63F-4156-A30D-D0FAEA7CEFD8}" dt="2026-05-06T11:23:01.229" v="2969" actId="478"/>
          <ac:picMkLst>
            <pc:docMk/>
            <pc:sldMk cId="2914803708" sldId="409"/>
            <ac:picMk id="8" creationId="{E8831F52-2961-46CA-D35E-9DC029AD0447}"/>
          </ac:picMkLst>
        </pc:picChg>
        <pc:picChg chg="add mod">
          <ac:chgData name="Sandra Ekholm" userId="a72f6324-76a7-4f5d-80f9-bd855062de44" providerId="ADAL" clId="{1A984EFC-C63F-4156-A30D-D0FAEA7CEFD8}" dt="2026-05-06T11:44:59.307" v="3262" actId="1076"/>
          <ac:picMkLst>
            <pc:docMk/>
            <pc:sldMk cId="2914803708" sldId="409"/>
            <ac:picMk id="13" creationId="{913B86A6-5F5A-A4EC-FDA1-7ED8E2DE81C6}"/>
          </ac:picMkLst>
        </pc:picChg>
      </pc:sldChg>
      <pc:sldChg chg="modSp mod modNotesTx">
        <pc:chgData name="Sandra Ekholm" userId="a72f6324-76a7-4f5d-80f9-bd855062de44" providerId="ADAL" clId="{1A984EFC-C63F-4156-A30D-D0FAEA7CEFD8}" dt="2026-05-06T11:43:42.987" v="3255" actId="2711"/>
        <pc:sldMkLst>
          <pc:docMk/>
          <pc:sldMk cId="1241473299" sldId="411"/>
        </pc:sldMkLst>
        <pc:spChg chg="mod">
          <ac:chgData name="Sandra Ekholm" userId="a72f6324-76a7-4f5d-80f9-bd855062de44" providerId="ADAL" clId="{1A984EFC-C63F-4156-A30D-D0FAEA7CEFD8}" dt="2026-05-06T11:43:42.987" v="3255" actId="2711"/>
          <ac:spMkLst>
            <pc:docMk/>
            <pc:sldMk cId="1241473299" sldId="411"/>
            <ac:spMk id="11" creationId="{7D452336-3A1A-67DB-4913-8E66AF0BDEA4}"/>
          </ac:spMkLst>
        </pc:spChg>
        <pc:spChg chg="mod">
          <ac:chgData name="Sandra Ekholm" userId="a72f6324-76a7-4f5d-80f9-bd855062de44" providerId="ADAL" clId="{1A984EFC-C63F-4156-A30D-D0FAEA7CEFD8}" dt="2026-05-06T11:40:24.071" v="3246" actId="20577"/>
          <ac:spMkLst>
            <pc:docMk/>
            <pc:sldMk cId="1241473299" sldId="411"/>
            <ac:spMk id="13" creationId="{197E8B83-83F8-8EFC-D100-58500D1D12EF}"/>
          </ac:spMkLst>
        </pc:spChg>
      </pc:sldChg>
      <pc:sldChg chg="modSp mod">
        <pc:chgData name="Sandra Ekholm" userId="a72f6324-76a7-4f5d-80f9-bd855062de44" providerId="ADAL" clId="{1A984EFC-C63F-4156-A30D-D0FAEA7CEFD8}" dt="2026-05-06T11:43:57.255" v="3256" actId="2711"/>
        <pc:sldMkLst>
          <pc:docMk/>
          <pc:sldMk cId="335675838" sldId="412"/>
        </pc:sldMkLst>
        <pc:spChg chg="mod">
          <ac:chgData name="Sandra Ekholm" userId="a72f6324-76a7-4f5d-80f9-bd855062de44" providerId="ADAL" clId="{1A984EFC-C63F-4156-A30D-D0FAEA7CEFD8}" dt="2026-05-06T11:43:57.255" v="3256" actId="2711"/>
          <ac:spMkLst>
            <pc:docMk/>
            <pc:sldMk cId="335675838" sldId="412"/>
            <ac:spMk id="11" creationId="{C64DC0E2-3577-0F97-38CA-AEFEBFCA0AEF}"/>
          </ac:spMkLst>
        </pc:spChg>
        <pc:spChg chg="mod">
          <ac:chgData name="Sandra Ekholm" userId="a72f6324-76a7-4f5d-80f9-bd855062de44" providerId="ADAL" clId="{1A984EFC-C63F-4156-A30D-D0FAEA7CEFD8}" dt="2026-05-06T11:34:54.927" v="3174" actId="20577"/>
          <ac:spMkLst>
            <pc:docMk/>
            <pc:sldMk cId="335675838" sldId="412"/>
            <ac:spMk id="13" creationId="{8F3FC979-5960-6D67-22F1-E704DFE03EC9}"/>
          </ac:spMkLst>
        </pc:spChg>
      </pc:sldChg>
      <pc:sldChg chg="addSp delSp modSp add del mod ord modNotesTx">
        <pc:chgData name="Sandra Ekholm" userId="a72f6324-76a7-4f5d-80f9-bd855062de44" providerId="ADAL" clId="{1A984EFC-C63F-4156-A30D-D0FAEA7CEFD8}" dt="2026-05-06T12:03:04.028" v="3321" actId="47"/>
        <pc:sldMkLst>
          <pc:docMk/>
          <pc:sldMk cId="469237769" sldId="413"/>
        </pc:sldMkLst>
        <pc:spChg chg="del mod">
          <ac:chgData name="Sandra Ekholm" userId="a72f6324-76a7-4f5d-80f9-bd855062de44" providerId="ADAL" clId="{1A984EFC-C63F-4156-A30D-D0FAEA7CEFD8}" dt="2026-05-06T11:55:54.728" v="3270" actId="478"/>
          <ac:spMkLst>
            <pc:docMk/>
            <pc:sldMk cId="469237769" sldId="413"/>
            <ac:spMk id="2" creationId="{F9EA5457-E108-D73F-4622-F40E6F519E93}"/>
          </ac:spMkLst>
        </pc:spChg>
        <pc:spChg chg="add del">
          <ac:chgData name="Sandra Ekholm" userId="a72f6324-76a7-4f5d-80f9-bd855062de44" providerId="ADAL" clId="{1A984EFC-C63F-4156-A30D-D0FAEA7CEFD8}" dt="2026-05-06T09:50:16.617" v="2747" actId="478"/>
          <ac:spMkLst>
            <pc:docMk/>
            <pc:sldMk cId="469237769" sldId="413"/>
            <ac:spMk id="4" creationId="{06B1FE3F-DA04-A9E4-DE46-87961CA31296}"/>
          </ac:spMkLst>
        </pc:spChg>
        <pc:spChg chg="del">
          <ac:chgData name="Sandra Ekholm" userId="a72f6324-76a7-4f5d-80f9-bd855062de44" providerId="ADAL" clId="{1A984EFC-C63F-4156-A30D-D0FAEA7CEFD8}" dt="2026-05-06T09:49:48.344" v="2718" actId="478"/>
          <ac:spMkLst>
            <pc:docMk/>
            <pc:sldMk cId="469237769" sldId="413"/>
            <ac:spMk id="5" creationId="{799488AA-B4EC-BE63-B529-D4E82F15E5F7}"/>
          </ac:spMkLst>
        </pc:spChg>
        <pc:spChg chg="mod">
          <ac:chgData name="Sandra Ekholm" userId="a72f6324-76a7-4f5d-80f9-bd855062de44" providerId="ADAL" clId="{1A984EFC-C63F-4156-A30D-D0FAEA7CEFD8}" dt="2026-05-06T11:24:15.856" v="2986" actId="20577"/>
          <ac:spMkLst>
            <pc:docMk/>
            <pc:sldMk cId="469237769" sldId="413"/>
            <ac:spMk id="8" creationId="{9F427B0A-2092-2E20-8ECE-E206A7A8170D}"/>
          </ac:spMkLst>
        </pc:spChg>
        <pc:spChg chg="add del mod">
          <ac:chgData name="Sandra Ekholm" userId="a72f6324-76a7-4f5d-80f9-bd855062de44" providerId="ADAL" clId="{1A984EFC-C63F-4156-A30D-D0FAEA7CEFD8}" dt="2026-05-06T11:56:25.096" v="3273" actId="1076"/>
          <ac:spMkLst>
            <pc:docMk/>
            <pc:sldMk cId="469237769" sldId="413"/>
            <ac:spMk id="12" creationId="{ED1A64E2-7DBC-B140-C24B-0601F58D204B}"/>
          </ac:spMkLst>
        </pc:spChg>
        <pc:spChg chg="add del mod">
          <ac:chgData name="Sandra Ekholm" userId="a72f6324-76a7-4f5d-80f9-bd855062de44" providerId="ADAL" clId="{1A984EFC-C63F-4156-A30D-D0FAEA7CEFD8}" dt="2026-05-06T11:24:26.841" v="2988" actId="478"/>
          <ac:spMkLst>
            <pc:docMk/>
            <pc:sldMk cId="469237769" sldId="413"/>
            <ac:spMk id="13" creationId="{1E14CE39-C513-B8E6-08C7-92688E0C9FB2}"/>
          </ac:spMkLst>
        </pc:spChg>
        <pc:spChg chg="add mod">
          <ac:chgData name="Sandra Ekholm" userId="a72f6324-76a7-4f5d-80f9-bd855062de44" providerId="ADAL" clId="{1A984EFC-C63F-4156-A30D-D0FAEA7CEFD8}" dt="2026-05-06T11:56:39.077" v="3274" actId="1076"/>
          <ac:spMkLst>
            <pc:docMk/>
            <pc:sldMk cId="469237769" sldId="413"/>
            <ac:spMk id="14" creationId="{C70A03C5-ED13-3A1D-03F9-A6F1EED712C8}"/>
          </ac:spMkLst>
        </pc:spChg>
        <pc:spChg chg="add del mod">
          <ac:chgData name="Sandra Ekholm" userId="a72f6324-76a7-4f5d-80f9-bd855062de44" providerId="ADAL" clId="{1A984EFC-C63F-4156-A30D-D0FAEA7CEFD8}" dt="2026-05-06T11:24:47.154" v="2995" actId="478"/>
          <ac:spMkLst>
            <pc:docMk/>
            <pc:sldMk cId="469237769" sldId="413"/>
            <ac:spMk id="15" creationId="{D54856CE-68C8-C201-65F3-A13149253C1E}"/>
          </ac:spMkLst>
        </pc:spChg>
        <pc:spChg chg="add del mod">
          <ac:chgData name="Sandra Ekholm" userId="a72f6324-76a7-4f5d-80f9-bd855062de44" providerId="ADAL" clId="{1A984EFC-C63F-4156-A30D-D0FAEA7CEFD8}" dt="2026-05-06T11:24:28.761" v="2989" actId="478"/>
          <ac:spMkLst>
            <pc:docMk/>
            <pc:sldMk cId="469237769" sldId="413"/>
            <ac:spMk id="16" creationId="{62C61CF9-9A94-93B9-34E3-D20EAB41ECCD}"/>
          </ac:spMkLst>
        </pc:spChg>
        <pc:spChg chg="add del mod">
          <ac:chgData name="Sandra Ekholm" userId="a72f6324-76a7-4f5d-80f9-bd855062de44" providerId="ADAL" clId="{1A984EFC-C63F-4156-A30D-D0FAEA7CEFD8}" dt="2026-05-06T11:24:30.161" v="2990" actId="478"/>
          <ac:spMkLst>
            <pc:docMk/>
            <pc:sldMk cId="469237769" sldId="413"/>
            <ac:spMk id="17" creationId="{3E9A302A-C71E-E576-B881-4844A1CD6E24}"/>
          </ac:spMkLst>
        </pc:spChg>
        <pc:spChg chg="add mod ord">
          <ac:chgData name="Sandra Ekholm" userId="a72f6324-76a7-4f5d-80f9-bd855062de44" providerId="ADAL" clId="{1A984EFC-C63F-4156-A30D-D0FAEA7CEFD8}" dt="2026-05-06T11:56:15.029" v="3272" actId="167"/>
          <ac:spMkLst>
            <pc:docMk/>
            <pc:sldMk cId="469237769" sldId="413"/>
            <ac:spMk id="23" creationId="{9B251DC0-1717-4D31-8D22-52A693806548}"/>
          </ac:spMkLst>
        </pc:spChg>
        <pc:grpChg chg="add del">
          <ac:chgData name="Sandra Ekholm" userId="a72f6324-76a7-4f5d-80f9-bd855062de44" providerId="ADAL" clId="{1A984EFC-C63F-4156-A30D-D0FAEA7CEFD8}" dt="2026-05-06T09:56:04.602" v="2832" actId="478"/>
          <ac:grpSpMkLst>
            <pc:docMk/>
            <pc:sldMk cId="469237769" sldId="413"/>
            <ac:grpSpMk id="3" creationId="{70953367-ADE7-DC65-1AB8-D620492D4A53}"/>
          </ac:grpSpMkLst>
        </pc:grpChg>
        <pc:picChg chg="del">
          <ac:chgData name="Sandra Ekholm" userId="a72f6324-76a7-4f5d-80f9-bd855062de44" providerId="ADAL" clId="{1A984EFC-C63F-4156-A30D-D0FAEA7CEFD8}" dt="2026-05-06T09:49:50.008" v="2719" actId="478"/>
          <ac:picMkLst>
            <pc:docMk/>
            <pc:sldMk cId="469237769" sldId="413"/>
            <ac:picMk id="6" creationId="{2225DEA3-C025-BE30-2CBB-8DB5BC9B2C64}"/>
          </ac:picMkLst>
        </pc:picChg>
        <pc:picChg chg="del">
          <ac:chgData name="Sandra Ekholm" userId="a72f6324-76a7-4f5d-80f9-bd855062de44" providerId="ADAL" clId="{1A984EFC-C63F-4156-A30D-D0FAEA7CEFD8}" dt="2026-05-06T09:49:52.099" v="2721" actId="478"/>
          <ac:picMkLst>
            <pc:docMk/>
            <pc:sldMk cId="469237769" sldId="413"/>
            <ac:picMk id="7" creationId="{D7EA045E-5B9E-B7B1-EF96-8F0D9DEE4569}"/>
          </ac:picMkLst>
        </pc:picChg>
        <pc:picChg chg="del">
          <ac:chgData name="Sandra Ekholm" userId="a72f6324-76a7-4f5d-80f9-bd855062de44" providerId="ADAL" clId="{1A984EFC-C63F-4156-A30D-D0FAEA7CEFD8}" dt="2026-05-06T09:49:50.671" v="2720" actId="478"/>
          <ac:picMkLst>
            <pc:docMk/>
            <pc:sldMk cId="469237769" sldId="413"/>
            <ac:picMk id="9" creationId="{BE01B0AF-E4F0-ABCE-DE4C-EF385D7E7CED}"/>
          </ac:picMkLst>
        </pc:picChg>
        <pc:picChg chg="add del mod">
          <ac:chgData name="Sandra Ekholm" userId="a72f6324-76a7-4f5d-80f9-bd855062de44" providerId="ADAL" clId="{1A984EFC-C63F-4156-A30D-D0FAEA7CEFD8}" dt="2026-05-06T09:51:59.166" v="2768" actId="478"/>
          <ac:picMkLst>
            <pc:docMk/>
            <pc:sldMk cId="469237769" sldId="413"/>
            <ac:picMk id="18" creationId="{80709714-D198-697F-DCC5-9E00F2FDD0C3}"/>
          </ac:picMkLst>
        </pc:picChg>
        <pc:picChg chg="add mod">
          <ac:chgData name="Sandra Ekholm" userId="a72f6324-76a7-4f5d-80f9-bd855062de44" providerId="ADAL" clId="{1A984EFC-C63F-4156-A30D-D0FAEA7CEFD8}" dt="2026-05-06T11:26:30.734" v="3021" actId="1076"/>
          <ac:picMkLst>
            <pc:docMk/>
            <pc:sldMk cId="469237769" sldId="413"/>
            <ac:picMk id="19" creationId="{A3457099-38AB-E09C-5B80-75364B0CC533}"/>
          </ac:picMkLst>
        </pc:picChg>
        <pc:picChg chg="add del mod">
          <ac:chgData name="Sandra Ekholm" userId="a72f6324-76a7-4f5d-80f9-bd855062de44" providerId="ADAL" clId="{1A984EFC-C63F-4156-A30D-D0FAEA7CEFD8}" dt="2026-05-06T11:26:29.509" v="3020" actId="1076"/>
          <ac:picMkLst>
            <pc:docMk/>
            <pc:sldMk cId="469237769" sldId="413"/>
            <ac:picMk id="20" creationId="{3DC46B50-414A-0902-EB30-A5D39E9F73DC}"/>
          </ac:picMkLst>
        </pc:picChg>
        <pc:picChg chg="add mod">
          <ac:chgData name="Sandra Ekholm" userId="a72f6324-76a7-4f5d-80f9-bd855062de44" providerId="ADAL" clId="{1A984EFC-C63F-4156-A30D-D0FAEA7CEFD8}" dt="2026-05-06T11:26:28.186" v="3019" actId="1076"/>
          <ac:picMkLst>
            <pc:docMk/>
            <pc:sldMk cId="469237769" sldId="413"/>
            <ac:picMk id="21" creationId="{F69EA1B1-3F10-5F17-3FD0-A24D7E233DC7}"/>
          </ac:picMkLst>
        </pc:picChg>
        <pc:picChg chg="add del mod">
          <ac:chgData name="Sandra Ekholm" userId="a72f6324-76a7-4f5d-80f9-bd855062de44" providerId="ADAL" clId="{1A984EFC-C63F-4156-A30D-D0FAEA7CEFD8}" dt="2026-05-06T11:25:42.469" v="3002" actId="478"/>
          <ac:picMkLst>
            <pc:docMk/>
            <pc:sldMk cId="469237769" sldId="413"/>
            <ac:picMk id="22" creationId="{11A9163A-8F0E-01F6-4D18-018E44E8AF14}"/>
          </ac:picMkLst>
        </pc:picChg>
        <pc:picChg chg="add del mod">
          <ac:chgData name="Sandra Ekholm" userId="a72f6324-76a7-4f5d-80f9-bd855062de44" providerId="ADAL" clId="{1A984EFC-C63F-4156-A30D-D0FAEA7CEFD8}" dt="2026-05-06T11:58:03.069" v="3277" actId="478"/>
          <ac:picMkLst>
            <pc:docMk/>
            <pc:sldMk cId="469237769" sldId="413"/>
            <ac:picMk id="25" creationId="{E2FBFAB7-E515-70C2-8A88-C8DCF69F78EB}"/>
          </ac:picMkLst>
        </pc:picChg>
        <pc:picChg chg="add mod modCrop">
          <ac:chgData name="Sandra Ekholm" userId="a72f6324-76a7-4f5d-80f9-bd855062de44" providerId="ADAL" clId="{1A984EFC-C63F-4156-A30D-D0FAEA7CEFD8}" dt="2026-05-06T11:59:04.419" v="3284" actId="1076"/>
          <ac:picMkLst>
            <pc:docMk/>
            <pc:sldMk cId="469237769" sldId="413"/>
            <ac:picMk id="27" creationId="{40F2DB75-764F-8075-F090-85A8010E3C20}"/>
          </ac:picMkLst>
        </pc:picChg>
      </pc:sldChg>
      <pc:sldChg chg="addSp delSp modSp mod">
        <pc:chgData name="Sandra Ekholm" userId="a72f6324-76a7-4f5d-80f9-bd855062de44" providerId="ADAL" clId="{1A984EFC-C63F-4156-A30D-D0FAEA7CEFD8}" dt="2026-05-06T11:44:07.499" v="3257" actId="2711"/>
        <pc:sldMkLst>
          <pc:docMk/>
          <pc:sldMk cId="2637268882" sldId="414"/>
        </pc:sldMkLst>
        <pc:spChg chg="add mod">
          <ac:chgData name="Sandra Ekholm" userId="a72f6324-76a7-4f5d-80f9-bd855062de44" providerId="ADAL" clId="{1A984EFC-C63F-4156-A30D-D0FAEA7CEFD8}" dt="2026-05-06T11:44:07.499" v="3257" actId="2711"/>
          <ac:spMkLst>
            <pc:docMk/>
            <pc:sldMk cId="2637268882" sldId="414"/>
            <ac:spMk id="2" creationId="{7E1F2CD1-9D5D-D3A4-1AC5-709A92B9ABAE}"/>
          </ac:spMkLst>
        </pc:spChg>
        <pc:spChg chg="add mod ord">
          <ac:chgData name="Sandra Ekholm" userId="a72f6324-76a7-4f5d-80f9-bd855062de44" providerId="ADAL" clId="{1A984EFC-C63F-4156-A30D-D0FAEA7CEFD8}" dt="2026-05-06T11:11:32.232" v="2889" actId="14100"/>
          <ac:spMkLst>
            <pc:docMk/>
            <pc:sldMk cId="2637268882" sldId="414"/>
            <ac:spMk id="4" creationId="{86CEE960-F9F0-C733-6E2C-47CF4851A21A}"/>
          </ac:spMkLst>
        </pc:spChg>
        <pc:spChg chg="mod">
          <ac:chgData name="Sandra Ekholm" userId="a72f6324-76a7-4f5d-80f9-bd855062de44" providerId="ADAL" clId="{1A984EFC-C63F-4156-A30D-D0FAEA7CEFD8}" dt="2026-05-06T11:38:34.587" v="3212" actId="20577"/>
          <ac:spMkLst>
            <pc:docMk/>
            <pc:sldMk cId="2637268882" sldId="414"/>
            <ac:spMk id="7" creationId="{AC8C5480-4F73-8C31-9024-6F87AA7C00D4}"/>
          </ac:spMkLst>
        </pc:spChg>
        <pc:spChg chg="mod">
          <ac:chgData name="Sandra Ekholm" userId="a72f6324-76a7-4f5d-80f9-bd855062de44" providerId="ADAL" clId="{1A984EFC-C63F-4156-A30D-D0FAEA7CEFD8}" dt="2026-05-06T11:12:06.338" v="2894" actId="1076"/>
          <ac:spMkLst>
            <pc:docMk/>
            <pc:sldMk cId="2637268882" sldId="414"/>
            <ac:spMk id="9" creationId="{D1F5EB18-AB22-87B9-2EDA-3A6E00CC57BD}"/>
          </ac:spMkLst>
        </pc:spChg>
        <pc:spChg chg="del mod">
          <ac:chgData name="Sandra Ekholm" userId="a72f6324-76a7-4f5d-80f9-bd855062de44" providerId="ADAL" clId="{1A984EFC-C63F-4156-A30D-D0FAEA7CEFD8}" dt="2026-05-06T11:05:58.577" v="2841"/>
          <ac:spMkLst>
            <pc:docMk/>
            <pc:sldMk cId="2637268882" sldId="414"/>
            <ac:spMk id="12" creationId="{3C01AB1F-2B28-43A9-47EB-F503841F70D3}"/>
          </ac:spMkLst>
        </pc:spChg>
        <pc:spChg chg="mod">
          <ac:chgData name="Sandra Ekholm" userId="a72f6324-76a7-4f5d-80f9-bd855062de44" providerId="ADAL" clId="{1A984EFC-C63F-4156-A30D-D0FAEA7CEFD8}" dt="2026-05-06T11:39:46.092" v="3240" actId="20577"/>
          <ac:spMkLst>
            <pc:docMk/>
            <pc:sldMk cId="2637268882" sldId="414"/>
            <ac:spMk id="21" creationId="{2781E887-F1E8-59BC-4BE9-1CDD9C31A76C}"/>
          </ac:spMkLst>
        </pc:spChg>
        <pc:picChg chg="mod">
          <ac:chgData name="Sandra Ekholm" userId="a72f6324-76a7-4f5d-80f9-bd855062de44" providerId="ADAL" clId="{1A984EFC-C63F-4156-A30D-D0FAEA7CEFD8}" dt="2026-05-06T11:11:56.099" v="2892" actId="1076"/>
          <ac:picMkLst>
            <pc:docMk/>
            <pc:sldMk cId="2637268882" sldId="414"/>
            <ac:picMk id="3" creationId="{16D3FC97-CDE2-5027-1598-EE44DBAF26E1}"/>
          </ac:picMkLst>
        </pc:picChg>
        <pc:picChg chg="add del mod">
          <ac:chgData name="Sandra Ekholm" userId="a72f6324-76a7-4f5d-80f9-bd855062de44" providerId="ADAL" clId="{1A984EFC-C63F-4156-A30D-D0FAEA7CEFD8}" dt="2026-05-06T11:11:52.321" v="2891" actId="1076"/>
          <ac:picMkLst>
            <pc:docMk/>
            <pc:sldMk cId="2637268882" sldId="414"/>
            <ac:picMk id="14" creationId="{4012A553-A83A-C6EA-A237-71D267692577}"/>
          </ac:picMkLst>
        </pc:picChg>
        <pc:picChg chg="add del mod">
          <ac:chgData name="Sandra Ekholm" userId="a72f6324-76a7-4f5d-80f9-bd855062de44" providerId="ADAL" clId="{1A984EFC-C63F-4156-A30D-D0FAEA7CEFD8}" dt="2026-05-06T11:11:52.321" v="2891" actId="1076"/>
          <ac:picMkLst>
            <pc:docMk/>
            <pc:sldMk cId="2637268882" sldId="414"/>
            <ac:picMk id="19" creationId="{F6051B07-8DB0-F671-AB83-D93F410037DE}"/>
          </ac:picMkLst>
        </pc:picChg>
        <pc:picChg chg="add del mod">
          <ac:chgData name="Sandra Ekholm" userId="a72f6324-76a7-4f5d-80f9-bd855062de44" providerId="ADAL" clId="{1A984EFC-C63F-4156-A30D-D0FAEA7CEFD8}" dt="2026-05-06T11:11:52.321" v="2891" actId="1076"/>
          <ac:picMkLst>
            <pc:docMk/>
            <pc:sldMk cId="2637268882" sldId="414"/>
            <ac:picMk id="20" creationId="{7D3F7B4D-E27B-CF64-9ADB-8191EB993CC2}"/>
          </ac:picMkLst>
        </pc:picChg>
      </pc:sldChg>
      <pc:sldChg chg="addSp delSp modSp add mod">
        <pc:chgData name="Sandra Ekholm" userId="a72f6324-76a7-4f5d-80f9-bd855062de44" providerId="ADAL" clId="{1A984EFC-C63F-4156-A30D-D0FAEA7CEFD8}" dt="2026-05-06T11:21:58.804" v="2967" actId="478"/>
        <pc:sldMkLst>
          <pc:docMk/>
          <pc:sldMk cId="3351806919" sldId="415"/>
        </pc:sldMkLst>
        <pc:spChg chg="add mod ord">
          <ac:chgData name="Sandra Ekholm" userId="a72f6324-76a7-4f5d-80f9-bd855062de44" providerId="ADAL" clId="{1A984EFC-C63F-4156-A30D-D0FAEA7CEFD8}" dt="2026-05-06T11:20:58.404" v="2960" actId="14100"/>
          <ac:spMkLst>
            <pc:docMk/>
            <pc:sldMk cId="3351806919" sldId="415"/>
            <ac:spMk id="2" creationId="{76939EA5-DE51-4CA2-4090-9C81D60D07C6}"/>
          </ac:spMkLst>
        </pc:spChg>
        <pc:spChg chg="add mod">
          <ac:chgData name="Sandra Ekholm" userId="a72f6324-76a7-4f5d-80f9-bd855062de44" providerId="ADAL" clId="{1A984EFC-C63F-4156-A30D-D0FAEA7CEFD8}" dt="2026-05-06T11:13:26.362" v="2906"/>
          <ac:spMkLst>
            <pc:docMk/>
            <pc:sldMk cId="3351806919" sldId="415"/>
            <ac:spMk id="3" creationId="{DC894475-32A1-905D-8589-C309337803D3}"/>
          </ac:spMkLst>
        </pc:spChg>
        <pc:spChg chg="mod">
          <ac:chgData name="Sandra Ekholm" userId="a72f6324-76a7-4f5d-80f9-bd855062de44" providerId="ADAL" clId="{1A984EFC-C63F-4156-A30D-D0FAEA7CEFD8}" dt="2026-05-06T11:20:56.161" v="2959" actId="14100"/>
          <ac:spMkLst>
            <pc:docMk/>
            <pc:sldMk cId="3351806919" sldId="415"/>
            <ac:spMk id="6" creationId="{37833CE0-3407-5505-D3EA-A943FFD7D45A}"/>
          </ac:spMkLst>
        </pc:spChg>
        <pc:spChg chg="del mod">
          <ac:chgData name="Sandra Ekholm" userId="a72f6324-76a7-4f5d-80f9-bd855062de44" providerId="ADAL" clId="{1A984EFC-C63F-4156-A30D-D0FAEA7CEFD8}" dt="2026-05-06T11:13:43.461" v="2911"/>
          <ac:spMkLst>
            <pc:docMk/>
            <pc:sldMk cId="3351806919" sldId="415"/>
            <ac:spMk id="7" creationId="{25FDBC22-BBB2-6959-3295-EEB3B09C918C}"/>
          </ac:spMkLst>
        </pc:spChg>
        <pc:spChg chg="add del">
          <ac:chgData name="Sandra Ekholm" userId="a72f6324-76a7-4f5d-80f9-bd855062de44" providerId="ADAL" clId="{1A984EFC-C63F-4156-A30D-D0FAEA7CEFD8}" dt="2026-05-06T11:19:29.043" v="2949" actId="478"/>
          <ac:spMkLst>
            <pc:docMk/>
            <pc:sldMk cId="3351806919" sldId="415"/>
            <ac:spMk id="17" creationId="{B8803E29-166E-7425-9080-9A659D83F9FF}"/>
          </ac:spMkLst>
        </pc:spChg>
        <pc:spChg chg="add del mod ord">
          <ac:chgData name="Sandra Ekholm" userId="a72f6324-76a7-4f5d-80f9-bd855062de44" providerId="ADAL" clId="{1A984EFC-C63F-4156-A30D-D0FAEA7CEFD8}" dt="2026-05-06T11:20:38.693" v="2956" actId="478"/>
          <ac:spMkLst>
            <pc:docMk/>
            <pc:sldMk cId="3351806919" sldId="415"/>
            <ac:spMk id="18" creationId="{846233EE-C8C1-2299-DBF1-FCB393165F9D}"/>
          </ac:spMkLst>
        </pc:spChg>
        <pc:spChg chg="add del mod">
          <ac:chgData name="Sandra Ekholm" userId="a72f6324-76a7-4f5d-80f9-bd855062de44" providerId="ADAL" clId="{1A984EFC-C63F-4156-A30D-D0FAEA7CEFD8}" dt="2026-05-06T11:21:58.804" v="2967" actId="478"/>
          <ac:spMkLst>
            <pc:docMk/>
            <pc:sldMk cId="3351806919" sldId="415"/>
            <ac:spMk id="19" creationId="{075BA8C3-4395-E881-E2D9-3AFFF2046501}"/>
          </ac:spMkLst>
        </pc:spChg>
        <pc:picChg chg="mod">
          <ac:chgData name="Sandra Ekholm" userId="a72f6324-76a7-4f5d-80f9-bd855062de44" providerId="ADAL" clId="{1A984EFC-C63F-4156-A30D-D0FAEA7CEFD8}" dt="2026-05-06T11:21:13.323" v="2963" actId="14100"/>
          <ac:picMkLst>
            <pc:docMk/>
            <pc:sldMk cId="3351806919" sldId="415"/>
            <ac:picMk id="4" creationId="{2B587075-6F53-4683-5F84-DEE764A08C80}"/>
          </ac:picMkLst>
        </pc:picChg>
        <pc:picChg chg="mod">
          <ac:chgData name="Sandra Ekholm" userId="a72f6324-76a7-4f5d-80f9-bd855062de44" providerId="ADAL" clId="{1A984EFC-C63F-4156-A30D-D0FAEA7CEFD8}" dt="2026-05-06T11:21:18.430" v="2965" actId="14100"/>
          <ac:picMkLst>
            <pc:docMk/>
            <pc:sldMk cId="3351806919" sldId="415"/>
            <ac:picMk id="5" creationId="{D743DFE1-9C8F-8BBB-400F-D556CFBA47B5}"/>
          </ac:picMkLst>
        </pc:picChg>
        <pc:picChg chg="del">
          <ac:chgData name="Sandra Ekholm" userId="a72f6324-76a7-4f5d-80f9-bd855062de44" providerId="ADAL" clId="{1A984EFC-C63F-4156-A30D-D0FAEA7CEFD8}" dt="2026-05-06T11:12:50.672" v="2896" actId="478"/>
          <ac:picMkLst>
            <pc:docMk/>
            <pc:sldMk cId="3351806919" sldId="415"/>
            <ac:picMk id="8" creationId="{DD3A6444-D7BC-F22D-7641-E0BAA1E9BAA6}"/>
          </ac:picMkLst>
        </pc:picChg>
        <pc:picChg chg="mod">
          <ac:chgData name="Sandra Ekholm" userId="a72f6324-76a7-4f5d-80f9-bd855062de44" providerId="ADAL" clId="{1A984EFC-C63F-4156-A30D-D0FAEA7CEFD8}" dt="2026-05-06T11:21:10.459" v="2962" actId="14100"/>
          <ac:picMkLst>
            <pc:docMk/>
            <pc:sldMk cId="3351806919" sldId="415"/>
            <ac:picMk id="9" creationId="{9D0FC8F2-4517-B2EB-EE88-F0D61DD2F732}"/>
          </ac:picMkLst>
        </pc:picChg>
        <pc:picChg chg="add del mod">
          <ac:chgData name="Sandra Ekholm" userId="a72f6324-76a7-4f5d-80f9-bd855062de44" providerId="ADAL" clId="{1A984EFC-C63F-4156-A30D-D0FAEA7CEFD8}" dt="2026-05-06T11:14:31.869" v="2914" actId="478"/>
          <ac:picMkLst>
            <pc:docMk/>
            <pc:sldMk cId="3351806919" sldId="415"/>
            <ac:picMk id="14" creationId="{4BDF7D9E-7B20-EC90-C970-0BACD9BD92C4}"/>
          </ac:picMkLst>
        </pc:picChg>
        <pc:picChg chg="add mod">
          <ac:chgData name="Sandra Ekholm" userId="a72f6324-76a7-4f5d-80f9-bd855062de44" providerId="ADAL" clId="{1A984EFC-C63F-4156-A30D-D0FAEA7CEFD8}" dt="2026-05-06T11:21:15.757" v="2964" actId="14100"/>
          <ac:picMkLst>
            <pc:docMk/>
            <pc:sldMk cId="3351806919" sldId="415"/>
            <ac:picMk id="15" creationId="{9B0749DC-0D13-7DA4-755C-451A761F51A0}"/>
          </ac:picMkLst>
        </pc:picChg>
        <pc:picChg chg="add mod">
          <ac:chgData name="Sandra Ekholm" userId="a72f6324-76a7-4f5d-80f9-bd855062de44" providerId="ADAL" clId="{1A984EFC-C63F-4156-A30D-D0FAEA7CEFD8}" dt="2026-05-06T11:14:49.284" v="2918" actId="14100"/>
          <ac:picMkLst>
            <pc:docMk/>
            <pc:sldMk cId="3351806919" sldId="415"/>
            <ac:picMk id="16" creationId="{E5E8EF5C-7A1D-0D90-7541-096729E6B35B}"/>
          </ac:picMkLst>
        </pc:picChg>
      </pc:sldChg>
      <pc:sldChg chg="addSp delSp modSp add mod modNotesTx">
        <pc:chgData name="Sandra Ekholm" userId="a72f6324-76a7-4f5d-80f9-bd855062de44" providerId="ADAL" clId="{1A984EFC-C63F-4156-A30D-D0FAEA7CEFD8}" dt="2026-05-06T12:02:56.680" v="3320" actId="1076"/>
        <pc:sldMkLst>
          <pc:docMk/>
          <pc:sldMk cId="1272752083" sldId="416"/>
        </pc:sldMkLst>
        <pc:spChg chg="del">
          <ac:chgData name="Sandra Ekholm" userId="a72f6324-76a7-4f5d-80f9-bd855062de44" providerId="ADAL" clId="{1A984EFC-C63F-4156-A30D-D0FAEA7CEFD8}" dt="2026-05-06T12:02:18.874" v="3311" actId="478"/>
          <ac:spMkLst>
            <pc:docMk/>
            <pc:sldMk cId="1272752083" sldId="416"/>
            <ac:spMk id="2" creationId="{49989189-3FA2-A014-3104-45EA4EDF59B2}"/>
          </ac:spMkLst>
        </pc:spChg>
        <pc:spChg chg="add mod ord">
          <ac:chgData name="Sandra Ekholm" userId="a72f6324-76a7-4f5d-80f9-bd855062de44" providerId="ADAL" clId="{1A984EFC-C63F-4156-A30D-D0FAEA7CEFD8}" dt="2026-05-06T12:02:40.778" v="3318" actId="1076"/>
          <ac:spMkLst>
            <pc:docMk/>
            <pc:sldMk cId="1272752083" sldId="416"/>
            <ac:spMk id="5" creationId="{C42D1D39-FE3E-D89B-2653-EBBC412CE3EB}"/>
          </ac:spMkLst>
        </pc:spChg>
        <pc:spChg chg="del mod">
          <ac:chgData name="Sandra Ekholm" userId="a72f6324-76a7-4f5d-80f9-bd855062de44" providerId="ADAL" clId="{1A984EFC-C63F-4156-A30D-D0FAEA7CEFD8}" dt="2026-05-06T12:02:32.976" v="3316"/>
          <ac:spMkLst>
            <pc:docMk/>
            <pc:sldMk cId="1272752083" sldId="416"/>
            <ac:spMk id="8" creationId="{A8F45983-193E-61AB-941A-8DAECA900F5D}"/>
          </ac:spMkLst>
        </pc:spChg>
        <pc:spChg chg="mod">
          <ac:chgData name="Sandra Ekholm" userId="a72f6324-76a7-4f5d-80f9-bd855062de44" providerId="ADAL" clId="{1A984EFC-C63F-4156-A30D-D0FAEA7CEFD8}" dt="2026-05-06T12:02:50.567" v="3319" actId="1076"/>
          <ac:spMkLst>
            <pc:docMk/>
            <pc:sldMk cId="1272752083" sldId="416"/>
            <ac:spMk id="12" creationId="{B2B84B77-5089-D303-2A71-45FB9209E191}"/>
          </ac:spMkLst>
        </pc:spChg>
        <pc:spChg chg="mod">
          <ac:chgData name="Sandra Ekholm" userId="a72f6324-76a7-4f5d-80f9-bd855062de44" providerId="ADAL" clId="{1A984EFC-C63F-4156-A30D-D0FAEA7CEFD8}" dt="2026-05-06T12:02:56.680" v="3320" actId="1076"/>
          <ac:spMkLst>
            <pc:docMk/>
            <pc:sldMk cId="1272752083" sldId="416"/>
            <ac:spMk id="13" creationId="{C53E93EA-EB64-ADFE-A81C-C055B669F454}"/>
          </ac:spMkLst>
        </pc:spChg>
        <pc:spChg chg="mod">
          <ac:chgData name="Sandra Ekholm" userId="a72f6324-76a7-4f5d-80f9-bd855062de44" providerId="ADAL" clId="{1A984EFC-C63F-4156-A30D-D0FAEA7CEFD8}" dt="2026-05-06T12:02:50.567" v="3319" actId="1076"/>
          <ac:spMkLst>
            <pc:docMk/>
            <pc:sldMk cId="1272752083" sldId="416"/>
            <ac:spMk id="14" creationId="{EDCF028A-4EA2-6C69-24D5-F420A37D8088}"/>
          </ac:spMkLst>
        </pc:spChg>
        <pc:spChg chg="mod">
          <ac:chgData name="Sandra Ekholm" userId="a72f6324-76a7-4f5d-80f9-bd855062de44" providerId="ADAL" clId="{1A984EFC-C63F-4156-A30D-D0FAEA7CEFD8}" dt="2026-05-06T12:02:50.567" v="3319" actId="1076"/>
          <ac:spMkLst>
            <pc:docMk/>
            <pc:sldMk cId="1272752083" sldId="416"/>
            <ac:spMk id="15" creationId="{C1E7476E-5448-E624-AEF7-716F7ECA21DB}"/>
          </ac:spMkLst>
        </pc:spChg>
        <pc:spChg chg="mod">
          <ac:chgData name="Sandra Ekholm" userId="a72f6324-76a7-4f5d-80f9-bd855062de44" providerId="ADAL" clId="{1A984EFC-C63F-4156-A30D-D0FAEA7CEFD8}" dt="2026-05-06T12:02:56.680" v="3320" actId="1076"/>
          <ac:spMkLst>
            <pc:docMk/>
            <pc:sldMk cId="1272752083" sldId="416"/>
            <ac:spMk id="16" creationId="{2AD585B4-AE55-6650-639D-5FB035D995FA}"/>
          </ac:spMkLst>
        </pc:spChg>
        <pc:spChg chg="mod">
          <ac:chgData name="Sandra Ekholm" userId="a72f6324-76a7-4f5d-80f9-bd855062de44" providerId="ADAL" clId="{1A984EFC-C63F-4156-A30D-D0FAEA7CEFD8}" dt="2026-05-06T12:02:56.680" v="3320" actId="1076"/>
          <ac:spMkLst>
            <pc:docMk/>
            <pc:sldMk cId="1272752083" sldId="416"/>
            <ac:spMk id="17" creationId="{D0BECF32-519C-BF3E-2EE2-A8AF9BCE31CC}"/>
          </ac:spMkLst>
        </pc:spChg>
        <pc:picChg chg="add mod ord">
          <ac:chgData name="Sandra Ekholm" userId="a72f6324-76a7-4f5d-80f9-bd855062de44" providerId="ADAL" clId="{1A984EFC-C63F-4156-A30D-D0FAEA7CEFD8}" dt="2026-05-06T12:02:24.190" v="3313" actId="167"/>
          <ac:picMkLst>
            <pc:docMk/>
            <pc:sldMk cId="1272752083" sldId="416"/>
            <ac:picMk id="4" creationId="{0FE198A9-4825-15EC-CC85-3EA2F1E11954}"/>
          </ac:picMkLst>
        </pc:picChg>
      </pc:sldChg>
      <pc:sldChg chg="addSp delSp modSp add mod modNotesTx">
        <pc:chgData name="Sandra Ekholm" userId="a72f6324-76a7-4f5d-80f9-bd855062de44" providerId="ADAL" clId="{1A984EFC-C63F-4156-A30D-D0FAEA7CEFD8}" dt="2026-05-06T12:04:38.082" v="3330" actId="20577"/>
        <pc:sldMkLst>
          <pc:docMk/>
          <pc:sldMk cId="2930613448" sldId="417"/>
        </pc:sldMkLst>
        <pc:spChg chg="mod">
          <ac:chgData name="Sandra Ekholm" userId="a72f6324-76a7-4f5d-80f9-bd855062de44" providerId="ADAL" clId="{1A984EFC-C63F-4156-A30D-D0FAEA7CEFD8}" dt="2026-05-06T12:00:57.720" v="3301" actId="1076"/>
          <ac:spMkLst>
            <pc:docMk/>
            <pc:sldMk cId="2930613448" sldId="417"/>
            <ac:spMk id="8" creationId="{98609E7C-8B3B-2DDB-BC6C-5A7D4F95952E}"/>
          </ac:spMkLst>
        </pc:spChg>
        <pc:spChg chg="mod">
          <ac:chgData name="Sandra Ekholm" userId="a72f6324-76a7-4f5d-80f9-bd855062de44" providerId="ADAL" clId="{1A984EFC-C63F-4156-A30D-D0FAEA7CEFD8}" dt="2026-05-06T12:01:51.697" v="3307" actId="14100"/>
          <ac:spMkLst>
            <pc:docMk/>
            <pc:sldMk cId="2930613448" sldId="417"/>
            <ac:spMk id="12" creationId="{36A1738D-4EE6-90B2-F4A2-61FE315F1AF8}"/>
          </ac:spMkLst>
        </pc:spChg>
        <pc:spChg chg="mod">
          <ac:chgData name="Sandra Ekholm" userId="a72f6324-76a7-4f5d-80f9-bd855062de44" providerId="ADAL" clId="{1A984EFC-C63F-4156-A30D-D0FAEA7CEFD8}" dt="2026-05-06T12:03:19.514" v="3323" actId="1076"/>
          <ac:spMkLst>
            <pc:docMk/>
            <pc:sldMk cId="2930613448" sldId="417"/>
            <ac:spMk id="14" creationId="{FAFDC8B2-4302-4393-EDE3-3C8FF539C1C0}"/>
          </ac:spMkLst>
        </pc:spChg>
        <pc:spChg chg="del">
          <ac:chgData name="Sandra Ekholm" userId="a72f6324-76a7-4f5d-80f9-bd855062de44" providerId="ADAL" clId="{1A984EFC-C63F-4156-A30D-D0FAEA7CEFD8}" dt="2026-05-06T11:59:10.497" v="3286" actId="478"/>
          <ac:spMkLst>
            <pc:docMk/>
            <pc:sldMk cId="2930613448" sldId="417"/>
            <ac:spMk id="23" creationId="{A2179808-F70A-83E0-F0B8-B66019598A95}"/>
          </ac:spMkLst>
        </pc:spChg>
        <pc:picChg chg="add mod ord modCrop">
          <ac:chgData name="Sandra Ekholm" userId="a72f6324-76a7-4f5d-80f9-bd855062de44" providerId="ADAL" clId="{1A984EFC-C63F-4156-A30D-D0FAEA7CEFD8}" dt="2026-05-06T12:00:50.522" v="3300" actId="1076"/>
          <ac:picMkLst>
            <pc:docMk/>
            <pc:sldMk cId="2930613448" sldId="417"/>
            <ac:picMk id="4" creationId="{561C5D2E-291A-DA41-476D-E5AE9E5A5028}"/>
          </ac:picMkLst>
        </pc:picChg>
        <pc:picChg chg="mod">
          <ac:chgData name="Sandra Ekholm" userId="a72f6324-76a7-4f5d-80f9-bd855062de44" providerId="ADAL" clId="{1A984EFC-C63F-4156-A30D-D0FAEA7CEFD8}" dt="2026-05-06T12:03:29.798" v="3328" actId="1076"/>
          <ac:picMkLst>
            <pc:docMk/>
            <pc:sldMk cId="2930613448" sldId="417"/>
            <ac:picMk id="19" creationId="{7FA5FE73-8D8C-8DD6-DC5D-914549084A92}"/>
          </ac:picMkLst>
        </pc:picChg>
        <pc:picChg chg="mod">
          <ac:chgData name="Sandra Ekholm" userId="a72f6324-76a7-4f5d-80f9-bd855062de44" providerId="ADAL" clId="{1A984EFC-C63F-4156-A30D-D0FAEA7CEFD8}" dt="2026-05-06T12:03:30.959" v="3329" actId="1076"/>
          <ac:picMkLst>
            <pc:docMk/>
            <pc:sldMk cId="2930613448" sldId="417"/>
            <ac:picMk id="20" creationId="{7AD67137-B953-8176-9E99-CA3B38FFA883}"/>
          </ac:picMkLst>
        </pc:picChg>
        <pc:picChg chg="mod">
          <ac:chgData name="Sandra Ekholm" userId="a72f6324-76a7-4f5d-80f9-bd855062de44" providerId="ADAL" clId="{1A984EFC-C63F-4156-A30D-D0FAEA7CEFD8}" dt="2026-05-06T12:03:28.430" v="3327" actId="1076"/>
          <ac:picMkLst>
            <pc:docMk/>
            <pc:sldMk cId="2930613448" sldId="417"/>
            <ac:picMk id="21" creationId="{EB402959-E135-64C6-B140-C5CFD2B0F951}"/>
          </ac:picMkLst>
        </pc:picChg>
        <pc:picChg chg="del mod">
          <ac:chgData name="Sandra Ekholm" userId="a72f6324-76a7-4f5d-80f9-bd855062de44" providerId="ADAL" clId="{1A984EFC-C63F-4156-A30D-D0FAEA7CEFD8}" dt="2026-05-06T11:59:21.914" v="3288" actId="478"/>
          <ac:picMkLst>
            <pc:docMk/>
            <pc:sldMk cId="2930613448" sldId="417"/>
            <ac:picMk id="27" creationId="{756C1F72-977E-65EB-9BD7-48C90618275B}"/>
          </ac:picMkLst>
        </pc:picChg>
      </pc:sldChg>
    </pc:docChg>
  </pc:docChgLst>
  <pc:docChgLst>
    <pc:chgData name="Judith Stocks" userId="S::judith.stocks@sv.se::e9df58ca-5c49-4db0-9aea-dab11fab39e6" providerId="AD" clId="Web-{BC325ADE-2729-5676-2E20-3BAC2E1C41BE}"/>
    <pc:docChg chg="modSld">
      <pc:chgData name="Judith Stocks" userId="S::judith.stocks@sv.se::e9df58ca-5c49-4db0-9aea-dab11fab39e6" providerId="AD" clId="Web-{BC325ADE-2729-5676-2E20-3BAC2E1C41BE}" dt="2026-05-06T08:49:46.758" v="5"/>
      <pc:docMkLst>
        <pc:docMk/>
      </pc:docMkLst>
      <pc:sldChg chg="delSp modSp">
        <pc:chgData name="Judith Stocks" userId="S::judith.stocks@sv.se::e9df58ca-5c49-4db0-9aea-dab11fab39e6" providerId="AD" clId="Web-{BC325ADE-2729-5676-2E20-3BAC2E1C41BE}" dt="2026-05-06T08:49:46.758" v="5"/>
        <pc:sldMkLst>
          <pc:docMk/>
          <pc:sldMk cId="3019615496" sldId="261"/>
        </pc:sldMkLst>
        <pc:spChg chg="del">
          <ac:chgData name="Judith Stocks" userId="S::judith.stocks@sv.se::e9df58ca-5c49-4db0-9aea-dab11fab39e6" providerId="AD" clId="Web-{BC325ADE-2729-5676-2E20-3BAC2E1C41BE}" dt="2026-05-06T08:49:37.117" v="4"/>
          <ac:spMkLst>
            <pc:docMk/>
            <pc:sldMk cId="3019615496" sldId="261"/>
            <ac:spMk id="9" creationId="{9535FB4E-B2F7-3872-229F-99530EA1C0C1}"/>
          </ac:spMkLst>
        </pc:spChg>
        <pc:grpChg chg="mod">
          <ac:chgData name="Judith Stocks" userId="S::judith.stocks@sv.se::e9df58ca-5c49-4db0-9aea-dab11fab39e6" providerId="AD" clId="Web-{BC325ADE-2729-5676-2E20-3BAC2E1C41BE}" dt="2026-05-06T08:49:33.086" v="3" actId="14100"/>
          <ac:grpSpMkLst>
            <pc:docMk/>
            <pc:sldMk cId="3019615496" sldId="261"/>
            <ac:grpSpMk id="7" creationId="{6DA7CEDC-9C1D-CA0F-B1AA-F07305790FD2}"/>
          </ac:grpSpMkLst>
        </pc:grpChg>
        <pc:picChg chg="del mod modCrop">
          <ac:chgData name="Judith Stocks" userId="S::judith.stocks@sv.se::e9df58ca-5c49-4db0-9aea-dab11fab39e6" providerId="AD" clId="Web-{BC325ADE-2729-5676-2E20-3BAC2E1C41BE}" dt="2026-05-06T08:49:46.758" v="5"/>
          <ac:picMkLst>
            <pc:docMk/>
            <pc:sldMk cId="3019615496" sldId="261"/>
            <ac:picMk id="2" creationId="{39D8FC1A-255F-8623-E31E-EECB3F426F7B}"/>
          </ac:picMkLst>
        </pc:picChg>
      </pc:sldChg>
    </pc:docChg>
  </pc:docChgLst>
  <pc:docChgLst>
    <pc:chgData name="Judith Stocks" userId="S::judith.stocks@sv.se::e9df58ca-5c49-4db0-9aea-dab11fab39e6" providerId="AD" clId="Web-{886E6709-A24F-74B0-2369-F15E75CC007D}"/>
    <pc:docChg chg="addSld delSld modSld sldOrd">
      <pc:chgData name="Judith Stocks" userId="S::judith.stocks@sv.se::e9df58ca-5c49-4db0-9aea-dab11fab39e6" providerId="AD" clId="Web-{886E6709-A24F-74B0-2369-F15E75CC007D}" dt="2026-05-06T11:49:47.308" v="1131"/>
      <pc:docMkLst>
        <pc:docMk/>
      </pc:docMkLst>
      <pc:sldChg chg="addSp modSp">
        <pc:chgData name="Judith Stocks" userId="S::judith.stocks@sv.se::e9df58ca-5c49-4db0-9aea-dab11fab39e6" providerId="AD" clId="Web-{886E6709-A24F-74B0-2369-F15E75CC007D}" dt="2026-05-06T09:24:24.334" v="101" actId="14100"/>
        <pc:sldMkLst>
          <pc:docMk/>
          <pc:sldMk cId="3019615496" sldId="261"/>
        </pc:sldMkLst>
        <pc:spChg chg="mod">
          <ac:chgData name="Judith Stocks" userId="S::judith.stocks@sv.se::e9df58ca-5c49-4db0-9aea-dab11fab39e6" providerId="AD" clId="Web-{886E6709-A24F-74B0-2369-F15E75CC007D}" dt="2026-05-06T09:24:24.334" v="101" actId="14100"/>
          <ac:spMkLst>
            <pc:docMk/>
            <pc:sldMk cId="3019615496" sldId="261"/>
            <ac:spMk id="3" creationId="{7E101D09-EE80-0DD4-1E75-EDC3865EF741}"/>
          </ac:spMkLst>
        </pc:spChg>
        <pc:spChg chg="mod">
          <ac:chgData name="Judith Stocks" userId="S::judith.stocks@sv.se::e9df58ca-5c49-4db0-9aea-dab11fab39e6" providerId="AD" clId="Web-{886E6709-A24F-74B0-2369-F15E75CC007D}" dt="2026-05-06T09:24:14.068" v="98" actId="1076"/>
          <ac:spMkLst>
            <pc:docMk/>
            <pc:sldMk cId="3019615496" sldId="261"/>
            <ac:spMk id="11" creationId="{5A4C50DE-1769-7FB5-5DC6-9E4BD1CE539C}"/>
          </ac:spMkLst>
        </pc:spChg>
        <pc:picChg chg="add mod modCrop">
          <ac:chgData name="Judith Stocks" userId="S::judith.stocks@sv.se::e9df58ca-5c49-4db0-9aea-dab11fab39e6" providerId="AD" clId="Web-{886E6709-A24F-74B0-2369-F15E75CC007D}" dt="2026-05-06T09:12:31.061" v="67"/>
          <ac:picMkLst>
            <pc:docMk/>
            <pc:sldMk cId="3019615496" sldId="261"/>
            <ac:picMk id="2" creationId="{912D46AE-33E6-6CB3-EB18-17AB2FDA74A7}"/>
          </ac:picMkLst>
        </pc:picChg>
      </pc:sldChg>
      <pc:sldChg chg="delSp modSp">
        <pc:chgData name="Judith Stocks" userId="S::judith.stocks@sv.se::e9df58ca-5c49-4db0-9aea-dab11fab39e6" providerId="AD" clId="Web-{886E6709-A24F-74B0-2369-F15E75CC007D}" dt="2026-05-06T11:46:57.883" v="1063" actId="20577"/>
        <pc:sldMkLst>
          <pc:docMk/>
          <pc:sldMk cId="1862098719" sldId="393"/>
        </pc:sldMkLst>
        <pc:spChg chg="mod">
          <ac:chgData name="Judith Stocks" userId="S::judith.stocks@sv.se::e9df58ca-5c49-4db0-9aea-dab11fab39e6" providerId="AD" clId="Web-{886E6709-A24F-74B0-2369-F15E75CC007D}" dt="2026-05-06T09:23:14.049" v="85" actId="20577"/>
          <ac:spMkLst>
            <pc:docMk/>
            <pc:sldMk cId="1862098719" sldId="393"/>
            <ac:spMk id="3" creationId="{5DA71BEB-4707-B4DB-5BFD-9984C3F621BD}"/>
          </ac:spMkLst>
        </pc:spChg>
        <pc:spChg chg="del">
          <ac:chgData name="Judith Stocks" userId="S::judith.stocks@sv.se::e9df58ca-5c49-4db0-9aea-dab11fab39e6" providerId="AD" clId="Web-{886E6709-A24F-74B0-2369-F15E75CC007D}" dt="2026-05-06T09:01:21.082" v="4"/>
          <ac:spMkLst>
            <pc:docMk/>
            <pc:sldMk cId="1862098719" sldId="393"/>
            <ac:spMk id="9" creationId="{563170E0-09FB-C631-2BBD-7E13094EF3F9}"/>
          </ac:spMkLst>
        </pc:spChg>
        <pc:spChg chg="mod">
          <ac:chgData name="Judith Stocks" userId="S::judith.stocks@sv.se::e9df58ca-5c49-4db0-9aea-dab11fab39e6" providerId="AD" clId="Web-{886E6709-A24F-74B0-2369-F15E75CC007D}" dt="2026-05-06T09:01:25.488" v="5" actId="14100"/>
          <ac:spMkLst>
            <pc:docMk/>
            <pc:sldMk cId="1862098719" sldId="393"/>
            <ac:spMk id="11" creationId="{A2EF848C-BD1C-0DBD-E776-DFAE2F89CE67}"/>
          </ac:spMkLst>
        </pc:spChg>
        <pc:spChg chg="mod">
          <ac:chgData name="Judith Stocks" userId="S::judith.stocks@sv.se::e9df58ca-5c49-4db0-9aea-dab11fab39e6" providerId="AD" clId="Web-{886E6709-A24F-74B0-2369-F15E75CC007D}" dt="2026-05-06T11:46:57.883" v="1063" actId="20577"/>
          <ac:spMkLst>
            <pc:docMk/>
            <pc:sldMk cId="1862098719" sldId="393"/>
            <ac:spMk id="14" creationId="{CFC57C04-0FEB-4F3F-B9D0-0629C8F8C923}"/>
          </ac:spMkLst>
        </pc:spChg>
        <pc:picChg chg="mod modCrop">
          <ac:chgData name="Judith Stocks" userId="S::judith.stocks@sv.se::e9df58ca-5c49-4db0-9aea-dab11fab39e6" providerId="AD" clId="Web-{886E6709-A24F-74B0-2369-F15E75CC007D}" dt="2026-05-06T09:41:07.900" v="427"/>
          <ac:picMkLst>
            <pc:docMk/>
            <pc:sldMk cId="1862098719" sldId="393"/>
            <ac:picMk id="8" creationId="{1302EAEF-2FBD-7249-6E9D-B3A69191C22B}"/>
          </ac:picMkLst>
        </pc:picChg>
      </pc:sldChg>
      <pc:sldChg chg="addSp delSp modSp">
        <pc:chgData name="Judith Stocks" userId="S::judith.stocks@sv.se::e9df58ca-5c49-4db0-9aea-dab11fab39e6" providerId="AD" clId="Web-{886E6709-A24F-74B0-2369-F15E75CC007D}" dt="2026-05-06T11:43:01.813" v="1060" actId="20577"/>
        <pc:sldMkLst>
          <pc:docMk/>
          <pc:sldMk cId="2657635626" sldId="394"/>
        </pc:sldMkLst>
        <pc:spChg chg="mod">
          <ac:chgData name="Judith Stocks" userId="S::judith.stocks@sv.se::e9df58ca-5c49-4db0-9aea-dab11fab39e6" providerId="AD" clId="Web-{886E6709-A24F-74B0-2369-F15E75CC007D}" dt="2026-05-06T09:56:56.210" v="735" actId="20577"/>
          <ac:spMkLst>
            <pc:docMk/>
            <pc:sldMk cId="2657635626" sldId="394"/>
            <ac:spMk id="2" creationId="{9AB47FF3-BE73-AAC7-44AC-3EACCE341808}"/>
          </ac:spMkLst>
        </pc:spChg>
        <pc:spChg chg="del mod">
          <ac:chgData name="Judith Stocks" userId="S::judith.stocks@sv.se::e9df58ca-5c49-4db0-9aea-dab11fab39e6" providerId="AD" clId="Web-{886E6709-A24F-74B0-2369-F15E75CC007D}" dt="2026-05-06T09:25:57.150" v="128"/>
          <ac:spMkLst>
            <pc:docMk/>
            <pc:sldMk cId="2657635626" sldId="394"/>
            <ac:spMk id="3" creationId="{788A3616-C6F1-99DC-5DBE-DF1D4856466B}"/>
          </ac:spMkLst>
        </pc:spChg>
        <pc:spChg chg="mod">
          <ac:chgData name="Judith Stocks" userId="S::judith.stocks@sv.se::e9df58ca-5c49-4db0-9aea-dab11fab39e6" providerId="AD" clId="Web-{886E6709-A24F-74B0-2369-F15E75CC007D}" dt="2026-05-06T11:43:01.813" v="1060" actId="20577"/>
          <ac:spMkLst>
            <pc:docMk/>
            <pc:sldMk cId="2657635626" sldId="394"/>
            <ac:spMk id="4" creationId="{C69F462B-F9A9-423A-07B0-527583580CE1}"/>
          </ac:spMkLst>
        </pc:spChg>
        <pc:spChg chg="del mod">
          <ac:chgData name="Judith Stocks" userId="S::judith.stocks@sv.se::e9df58ca-5c49-4db0-9aea-dab11fab39e6" providerId="AD" clId="Web-{886E6709-A24F-74B0-2369-F15E75CC007D}" dt="2026-05-06T09:28:06.952" v="174"/>
          <ac:spMkLst>
            <pc:docMk/>
            <pc:sldMk cId="2657635626" sldId="394"/>
            <ac:spMk id="11" creationId="{75144F4A-0667-9ED7-5B4D-2A470AAC2513}"/>
          </ac:spMkLst>
        </pc:spChg>
        <pc:picChg chg="mod modCrop">
          <ac:chgData name="Judith Stocks" userId="S::judith.stocks@sv.se::e9df58ca-5c49-4db0-9aea-dab11fab39e6" providerId="AD" clId="Web-{886E6709-A24F-74B0-2369-F15E75CC007D}" dt="2026-05-06T09:30:18.238" v="189"/>
          <ac:picMkLst>
            <pc:docMk/>
            <pc:sldMk cId="2657635626" sldId="394"/>
            <ac:picMk id="8" creationId="{549FEC05-AA12-B64B-D2D8-2970AC3484DF}"/>
          </ac:picMkLst>
        </pc:picChg>
        <pc:picChg chg="add del">
          <ac:chgData name="Judith Stocks" userId="S::judith.stocks@sv.se::e9df58ca-5c49-4db0-9aea-dab11fab39e6" providerId="AD" clId="Web-{886E6709-A24F-74B0-2369-F15E75CC007D}" dt="2026-05-06T09:30:20.957" v="190"/>
          <ac:picMkLst>
            <pc:docMk/>
            <pc:sldMk cId="2657635626" sldId="394"/>
            <ac:picMk id="10" creationId="{C07BACF3-55C5-BE48-B205-61C6C0FE44FD}"/>
          </ac:picMkLst>
        </pc:picChg>
      </pc:sldChg>
      <pc:sldChg chg="delSp modSp del">
        <pc:chgData name="Judith Stocks" userId="S::judith.stocks@sv.se::e9df58ca-5c49-4db0-9aea-dab11fab39e6" providerId="AD" clId="Web-{886E6709-A24F-74B0-2369-F15E75CC007D}" dt="2026-05-06T09:35:11.573" v="232"/>
        <pc:sldMkLst>
          <pc:docMk/>
          <pc:sldMk cId="1583811262" sldId="396"/>
        </pc:sldMkLst>
        <pc:spChg chg="mod">
          <ac:chgData name="Judith Stocks" userId="S::judith.stocks@sv.se::e9df58ca-5c49-4db0-9aea-dab11fab39e6" providerId="AD" clId="Web-{886E6709-A24F-74B0-2369-F15E75CC007D}" dt="2026-05-06T09:23:27.003" v="87" actId="20577"/>
          <ac:spMkLst>
            <pc:docMk/>
            <pc:sldMk cId="1583811262" sldId="396"/>
            <ac:spMk id="3" creationId="{04B1F5E4-9854-84C1-3E1F-3F9B11A693AB}"/>
          </ac:spMkLst>
        </pc:spChg>
        <pc:spChg chg="del">
          <ac:chgData name="Judith Stocks" userId="S::judith.stocks@sv.se::e9df58ca-5c49-4db0-9aea-dab11fab39e6" providerId="AD" clId="Web-{886E6709-A24F-74B0-2369-F15E75CC007D}" dt="2026-05-06T09:02:22.208" v="10"/>
          <ac:spMkLst>
            <pc:docMk/>
            <pc:sldMk cId="1583811262" sldId="396"/>
            <ac:spMk id="9" creationId="{A2E33157-9D4C-06B9-F0BA-A28C3F4B886B}"/>
          </ac:spMkLst>
        </pc:spChg>
        <pc:spChg chg="mod">
          <ac:chgData name="Judith Stocks" userId="S::judith.stocks@sv.se::e9df58ca-5c49-4db0-9aea-dab11fab39e6" providerId="AD" clId="Web-{886E6709-A24F-74B0-2369-F15E75CC007D}" dt="2026-05-06T09:31:43.428" v="207" actId="20577"/>
          <ac:spMkLst>
            <pc:docMk/>
            <pc:sldMk cId="1583811262" sldId="396"/>
            <ac:spMk id="11" creationId="{546961F7-029A-9D82-4C3C-132933FB78E7}"/>
          </ac:spMkLst>
        </pc:spChg>
        <pc:picChg chg="mod modCrop">
          <ac:chgData name="Judith Stocks" userId="S::judith.stocks@sv.se::e9df58ca-5c49-4db0-9aea-dab11fab39e6" providerId="AD" clId="Web-{886E6709-A24F-74B0-2369-F15E75CC007D}" dt="2026-05-06T09:03:03.943" v="15"/>
          <ac:picMkLst>
            <pc:docMk/>
            <pc:sldMk cId="1583811262" sldId="396"/>
            <ac:picMk id="8" creationId="{C7E6FE7B-6F05-9E89-854F-3F59E00F476C}"/>
          </ac:picMkLst>
        </pc:picChg>
      </pc:sldChg>
      <pc:sldChg chg="delSp modSp del">
        <pc:chgData name="Judith Stocks" userId="S::judith.stocks@sv.se::e9df58ca-5c49-4db0-9aea-dab11fab39e6" providerId="AD" clId="Web-{886E6709-A24F-74B0-2369-F15E75CC007D}" dt="2026-05-06T09:39:23.035" v="425"/>
        <pc:sldMkLst>
          <pc:docMk/>
          <pc:sldMk cId="4260895242" sldId="397"/>
        </pc:sldMkLst>
        <pc:spChg chg="mod">
          <ac:chgData name="Judith Stocks" userId="S::judith.stocks@sv.se::e9df58ca-5c49-4db0-9aea-dab11fab39e6" providerId="AD" clId="Web-{886E6709-A24F-74B0-2369-F15E75CC007D}" dt="2026-05-06T09:15:19.597" v="80" actId="1076"/>
          <ac:spMkLst>
            <pc:docMk/>
            <pc:sldMk cId="4260895242" sldId="397"/>
            <ac:spMk id="3" creationId="{DF6A42B0-3B2F-8280-7DAC-B451744D1913}"/>
          </ac:spMkLst>
        </pc:spChg>
        <pc:spChg chg="del">
          <ac:chgData name="Judith Stocks" userId="S::judith.stocks@sv.se::e9df58ca-5c49-4db0-9aea-dab11fab39e6" providerId="AD" clId="Web-{886E6709-A24F-74B0-2369-F15E75CC007D}" dt="2026-05-06T09:14:19.236" v="75"/>
          <ac:spMkLst>
            <pc:docMk/>
            <pc:sldMk cId="4260895242" sldId="397"/>
            <ac:spMk id="9" creationId="{428948B1-D14C-AC74-6A28-A8D9B27A2E61}"/>
          </ac:spMkLst>
        </pc:spChg>
        <pc:spChg chg="mod">
          <ac:chgData name="Judith Stocks" userId="S::judith.stocks@sv.se::e9df58ca-5c49-4db0-9aea-dab11fab39e6" providerId="AD" clId="Web-{886E6709-A24F-74B0-2369-F15E75CC007D}" dt="2026-05-06T09:14:57.175" v="78" actId="1076"/>
          <ac:spMkLst>
            <pc:docMk/>
            <pc:sldMk cId="4260895242" sldId="397"/>
            <ac:spMk id="11" creationId="{14B14CFA-BAAD-ED79-65E6-1CCF32E53AB3}"/>
          </ac:spMkLst>
        </pc:spChg>
        <pc:grpChg chg="mod">
          <ac:chgData name="Judith Stocks" userId="S::judith.stocks@sv.se::e9df58ca-5c49-4db0-9aea-dab11fab39e6" providerId="AD" clId="Web-{886E6709-A24F-74B0-2369-F15E75CC007D}" dt="2026-05-06T09:15:36.035" v="82" actId="14100"/>
          <ac:grpSpMkLst>
            <pc:docMk/>
            <pc:sldMk cId="4260895242" sldId="397"/>
            <ac:grpSpMk id="7" creationId="{7679347A-90AD-DB76-5D41-26EF42DCF327}"/>
          </ac:grpSpMkLst>
        </pc:grpChg>
        <pc:picChg chg="mod modCrop">
          <ac:chgData name="Judith Stocks" userId="S::judith.stocks@sv.se::e9df58ca-5c49-4db0-9aea-dab11fab39e6" providerId="AD" clId="Web-{886E6709-A24F-74B0-2369-F15E75CC007D}" dt="2026-05-06T09:17:04.865" v="84" actId="14100"/>
          <ac:picMkLst>
            <pc:docMk/>
            <pc:sldMk cId="4260895242" sldId="397"/>
            <ac:picMk id="4" creationId="{77C9F796-D527-98C6-8A20-1957CB1948D3}"/>
          </ac:picMkLst>
        </pc:picChg>
      </pc:sldChg>
      <pc:sldChg chg="delSp modSp del">
        <pc:chgData name="Judith Stocks" userId="S::judith.stocks@sv.se::e9df58ca-5c49-4db0-9aea-dab11fab39e6" providerId="AD" clId="Web-{886E6709-A24F-74B0-2369-F15E75CC007D}" dt="2026-05-06T09:42:51.607" v="492"/>
        <pc:sldMkLst>
          <pc:docMk/>
          <pc:sldMk cId="1773350704" sldId="398"/>
        </pc:sldMkLst>
        <pc:spChg chg="mod">
          <ac:chgData name="Judith Stocks" userId="S::judith.stocks@sv.se::e9df58ca-5c49-4db0-9aea-dab11fab39e6" providerId="AD" clId="Web-{886E6709-A24F-74B0-2369-F15E75CC007D}" dt="2026-05-06T09:23:34.066" v="88" actId="20577"/>
          <ac:spMkLst>
            <pc:docMk/>
            <pc:sldMk cId="1773350704" sldId="398"/>
            <ac:spMk id="3" creationId="{89EB49E3-B567-27DF-6251-974F57911CF2}"/>
          </ac:spMkLst>
        </pc:spChg>
        <pc:spChg chg="del">
          <ac:chgData name="Judith Stocks" userId="S::judith.stocks@sv.se::e9df58ca-5c49-4db0-9aea-dab11fab39e6" providerId="AD" clId="Web-{886E6709-A24F-74B0-2369-F15E75CC007D}" dt="2026-05-06T09:03:16.990" v="16"/>
          <ac:spMkLst>
            <pc:docMk/>
            <pc:sldMk cId="1773350704" sldId="398"/>
            <ac:spMk id="9" creationId="{08F4424C-3D7B-C7DF-8CFB-E721A8619783}"/>
          </ac:spMkLst>
        </pc:spChg>
        <pc:spChg chg="mod">
          <ac:chgData name="Judith Stocks" userId="S::judith.stocks@sv.se::e9df58ca-5c49-4db0-9aea-dab11fab39e6" providerId="AD" clId="Web-{886E6709-A24F-74B0-2369-F15E75CC007D}" dt="2026-05-06T09:42:14.496" v="483" actId="20577"/>
          <ac:spMkLst>
            <pc:docMk/>
            <pc:sldMk cId="1773350704" sldId="398"/>
            <ac:spMk id="11" creationId="{DA1CACCE-5DDA-8AD1-4B16-BB9A3B16C910}"/>
          </ac:spMkLst>
        </pc:spChg>
        <pc:picChg chg="mod modCrop">
          <ac:chgData name="Judith Stocks" userId="S::judith.stocks@sv.se::e9df58ca-5c49-4db0-9aea-dab11fab39e6" providerId="AD" clId="Web-{886E6709-A24F-74B0-2369-F15E75CC007D}" dt="2026-05-06T09:05:45.606" v="30"/>
          <ac:picMkLst>
            <pc:docMk/>
            <pc:sldMk cId="1773350704" sldId="398"/>
            <ac:picMk id="2" creationId="{1759B107-D5BC-A81D-87A2-8568F97FAD26}"/>
          </ac:picMkLst>
        </pc:picChg>
      </pc:sldChg>
      <pc:sldChg chg="delSp modSp del modNotes">
        <pc:chgData name="Judith Stocks" userId="S::judith.stocks@sv.se::e9df58ca-5c49-4db0-9aea-dab11fab39e6" providerId="AD" clId="Web-{886E6709-A24F-74B0-2369-F15E75CC007D}" dt="2026-05-06T09:52:14.511" v="655"/>
        <pc:sldMkLst>
          <pc:docMk/>
          <pc:sldMk cId="1325769832" sldId="399"/>
        </pc:sldMkLst>
        <pc:spChg chg="mod">
          <ac:chgData name="Judith Stocks" userId="S::judith.stocks@sv.se::e9df58ca-5c49-4db0-9aea-dab11fab39e6" providerId="AD" clId="Web-{886E6709-A24F-74B0-2369-F15E75CC007D}" dt="2026-05-06T09:49:16.336" v="605" actId="14100"/>
          <ac:spMkLst>
            <pc:docMk/>
            <pc:sldMk cId="1325769832" sldId="399"/>
            <ac:spMk id="3" creationId="{844D236D-8013-98E9-827F-2C2E21D4B539}"/>
          </ac:spMkLst>
        </pc:spChg>
        <pc:spChg chg="del">
          <ac:chgData name="Judith Stocks" userId="S::judith.stocks@sv.se::e9df58ca-5c49-4db0-9aea-dab11fab39e6" providerId="AD" clId="Web-{886E6709-A24F-74B0-2369-F15E75CC007D}" dt="2026-05-06T09:06:14.514" v="38"/>
          <ac:spMkLst>
            <pc:docMk/>
            <pc:sldMk cId="1325769832" sldId="399"/>
            <ac:spMk id="9" creationId="{9A0FC632-0912-F2D5-B840-9069D7E65F09}"/>
          </ac:spMkLst>
        </pc:spChg>
        <pc:spChg chg="mod">
          <ac:chgData name="Judith Stocks" userId="S::judith.stocks@sv.se::e9df58ca-5c49-4db0-9aea-dab11fab39e6" providerId="AD" clId="Web-{886E6709-A24F-74B0-2369-F15E75CC007D}" dt="2026-05-06T09:50:42.635" v="651" actId="14100"/>
          <ac:spMkLst>
            <pc:docMk/>
            <pc:sldMk cId="1325769832" sldId="399"/>
            <ac:spMk id="10" creationId="{90B11B6D-9CE3-2AE7-B4ED-211B4DB1221F}"/>
          </ac:spMkLst>
        </pc:spChg>
        <pc:spChg chg="mod">
          <ac:chgData name="Judith Stocks" userId="S::judith.stocks@sv.se::e9df58ca-5c49-4db0-9aea-dab11fab39e6" providerId="AD" clId="Web-{886E6709-A24F-74B0-2369-F15E75CC007D}" dt="2026-05-06T09:50:31.572" v="650" actId="20577"/>
          <ac:spMkLst>
            <pc:docMk/>
            <pc:sldMk cId="1325769832" sldId="399"/>
            <ac:spMk id="11" creationId="{B38D2AB7-5973-29A0-F0FF-3E1E51C85ED0}"/>
          </ac:spMkLst>
        </pc:spChg>
        <pc:spChg chg="mod">
          <ac:chgData name="Judith Stocks" userId="S::judith.stocks@sv.se::e9df58ca-5c49-4db0-9aea-dab11fab39e6" providerId="AD" clId="Web-{886E6709-A24F-74B0-2369-F15E75CC007D}" dt="2026-05-06T09:50:46.354" v="652" actId="14100"/>
          <ac:spMkLst>
            <pc:docMk/>
            <pc:sldMk cId="1325769832" sldId="399"/>
            <ac:spMk id="12" creationId="{00AF5967-D299-79E1-42BD-0482DEA81C40}"/>
          </ac:spMkLst>
        </pc:spChg>
        <pc:spChg chg="mod">
          <ac:chgData name="Judith Stocks" userId="S::judith.stocks@sv.se::e9df58ca-5c49-4db0-9aea-dab11fab39e6" providerId="AD" clId="Web-{886E6709-A24F-74B0-2369-F15E75CC007D}" dt="2026-05-06T09:48:35.226" v="602" actId="1076"/>
          <ac:spMkLst>
            <pc:docMk/>
            <pc:sldMk cId="1325769832" sldId="399"/>
            <ac:spMk id="14" creationId="{B7770800-4528-A575-811F-7D14B6F6A869}"/>
          </ac:spMkLst>
        </pc:spChg>
        <pc:picChg chg="mod modCrop">
          <ac:chgData name="Judith Stocks" userId="S::judith.stocks@sv.se::e9df58ca-5c49-4db0-9aea-dab11fab39e6" providerId="AD" clId="Web-{886E6709-A24F-74B0-2369-F15E75CC007D}" dt="2026-05-06T09:07:27.017" v="47"/>
          <ac:picMkLst>
            <pc:docMk/>
            <pc:sldMk cId="1325769832" sldId="399"/>
            <ac:picMk id="8" creationId="{F88EA512-1B1D-F6E9-211E-7E07E50E66CC}"/>
          </ac:picMkLst>
        </pc:picChg>
      </pc:sldChg>
      <pc:sldChg chg="delSp modSp del">
        <pc:chgData name="Judith Stocks" userId="S::judith.stocks@sv.se::e9df58ca-5c49-4db0-9aea-dab11fab39e6" providerId="AD" clId="Web-{886E6709-A24F-74B0-2369-F15E75CC007D}" dt="2026-05-06T09:45:05.814" v="552"/>
        <pc:sldMkLst>
          <pc:docMk/>
          <pc:sldMk cId="935466367" sldId="400"/>
        </pc:sldMkLst>
        <pc:spChg chg="mod">
          <ac:chgData name="Judith Stocks" userId="S::judith.stocks@sv.se::e9df58ca-5c49-4db0-9aea-dab11fab39e6" providerId="AD" clId="Web-{886E6709-A24F-74B0-2369-F15E75CC007D}" dt="2026-05-06T09:08:35.473" v="55" actId="1076"/>
          <ac:spMkLst>
            <pc:docMk/>
            <pc:sldMk cId="935466367" sldId="400"/>
            <ac:spMk id="3" creationId="{9D94E0DF-FA41-6829-0946-6DF87D6E4288}"/>
          </ac:spMkLst>
        </pc:spChg>
        <pc:spChg chg="del">
          <ac:chgData name="Judith Stocks" userId="S::judith.stocks@sv.se::e9df58ca-5c49-4db0-9aea-dab11fab39e6" providerId="AD" clId="Web-{886E6709-A24F-74B0-2369-F15E75CC007D}" dt="2026-05-06T09:14:22.502" v="76"/>
          <ac:spMkLst>
            <pc:docMk/>
            <pc:sldMk cId="935466367" sldId="400"/>
            <ac:spMk id="9" creationId="{97E63EAA-DEFF-074A-0D9A-C75CB2078819}"/>
          </ac:spMkLst>
        </pc:spChg>
        <pc:spChg chg="mod">
          <ac:chgData name="Judith Stocks" userId="S::judith.stocks@sv.se::e9df58ca-5c49-4db0-9aea-dab11fab39e6" providerId="AD" clId="Web-{886E6709-A24F-74B0-2369-F15E75CC007D}" dt="2026-05-06T09:44:20.500" v="540" actId="20577"/>
          <ac:spMkLst>
            <pc:docMk/>
            <pc:sldMk cId="935466367" sldId="400"/>
            <ac:spMk id="11" creationId="{19662B3D-97A9-0588-8079-C0262AEDB335}"/>
          </ac:spMkLst>
        </pc:spChg>
        <pc:picChg chg="mod modCrop">
          <ac:chgData name="Judith Stocks" userId="S::judith.stocks@sv.se::e9df58ca-5c49-4db0-9aea-dab11fab39e6" providerId="AD" clId="Web-{886E6709-A24F-74B0-2369-F15E75CC007D}" dt="2026-05-06T09:16:09.380" v="83" actId="14100"/>
          <ac:picMkLst>
            <pc:docMk/>
            <pc:sldMk cId="935466367" sldId="400"/>
            <ac:picMk id="2" creationId="{B87C4006-6817-E246-E5BB-4FAB1777ED4C}"/>
          </ac:picMkLst>
        </pc:picChg>
      </pc:sldChg>
      <pc:sldChg chg="modSp mod modShow">
        <pc:chgData name="Judith Stocks" userId="S::judith.stocks@sv.se::e9df58ca-5c49-4db0-9aea-dab11fab39e6" providerId="AD" clId="Web-{886E6709-A24F-74B0-2369-F15E75CC007D}" dt="2026-05-06T11:22:53.761" v="1007"/>
        <pc:sldMkLst>
          <pc:docMk/>
          <pc:sldMk cId="2580484300" sldId="402"/>
        </pc:sldMkLst>
        <pc:spChg chg="mod">
          <ac:chgData name="Judith Stocks" userId="S::judith.stocks@sv.se::e9df58ca-5c49-4db0-9aea-dab11fab39e6" providerId="AD" clId="Web-{886E6709-A24F-74B0-2369-F15E75CC007D}" dt="2026-05-06T10:01:09.516" v="766" actId="1076"/>
          <ac:spMkLst>
            <pc:docMk/>
            <pc:sldMk cId="2580484300" sldId="402"/>
            <ac:spMk id="3" creationId="{39A1E039-10ED-B098-F6E6-7F00E7DF8871}"/>
          </ac:spMkLst>
        </pc:spChg>
        <pc:spChg chg="mod">
          <ac:chgData name="Judith Stocks" userId="S::judith.stocks@sv.se::e9df58ca-5c49-4db0-9aea-dab11fab39e6" providerId="AD" clId="Web-{886E6709-A24F-74B0-2369-F15E75CC007D}" dt="2026-05-06T10:01:46.486" v="776" actId="1076"/>
          <ac:spMkLst>
            <pc:docMk/>
            <pc:sldMk cId="2580484300" sldId="402"/>
            <ac:spMk id="4" creationId="{43D9B10F-CC8E-6B7F-2F97-16827F235044}"/>
          </ac:spMkLst>
        </pc:spChg>
        <pc:spChg chg="mod">
          <ac:chgData name="Judith Stocks" userId="S::judith.stocks@sv.se::e9df58ca-5c49-4db0-9aea-dab11fab39e6" providerId="AD" clId="Web-{886E6709-A24F-74B0-2369-F15E75CC007D}" dt="2026-05-06T10:01:12.938" v="767" actId="1076"/>
          <ac:spMkLst>
            <pc:docMk/>
            <pc:sldMk cId="2580484300" sldId="402"/>
            <ac:spMk id="8" creationId="{EE37188C-DD89-6558-FB57-BDC2910CAFF5}"/>
          </ac:spMkLst>
        </pc:spChg>
      </pc:sldChg>
      <pc:sldChg chg="addSp delSp modSp">
        <pc:chgData name="Judith Stocks" userId="S::judith.stocks@sv.se::e9df58ca-5c49-4db0-9aea-dab11fab39e6" providerId="AD" clId="Web-{886E6709-A24F-74B0-2369-F15E75CC007D}" dt="2026-05-06T11:06:37.303" v="872"/>
        <pc:sldMkLst>
          <pc:docMk/>
          <pc:sldMk cId="2487009968" sldId="404"/>
        </pc:sldMkLst>
        <pc:picChg chg="add del">
          <ac:chgData name="Judith Stocks" userId="S::judith.stocks@sv.se::e9df58ca-5c49-4db0-9aea-dab11fab39e6" providerId="AD" clId="Web-{886E6709-A24F-74B0-2369-F15E75CC007D}" dt="2026-05-06T10:00:03.374" v="758"/>
          <ac:picMkLst>
            <pc:docMk/>
            <pc:sldMk cId="2487009968" sldId="404"/>
            <ac:picMk id="2" creationId="{7CBE0FD1-5E31-005E-271D-B83BC4549E04}"/>
          </ac:picMkLst>
        </pc:picChg>
        <pc:picChg chg="add del">
          <ac:chgData name="Judith Stocks" userId="S::judith.stocks@sv.se::e9df58ca-5c49-4db0-9aea-dab11fab39e6" providerId="AD" clId="Web-{886E6709-A24F-74B0-2369-F15E75CC007D}" dt="2026-05-06T10:02:07.956" v="778"/>
          <ac:picMkLst>
            <pc:docMk/>
            <pc:sldMk cId="2487009968" sldId="404"/>
            <ac:picMk id="8" creationId="{FA0BEA3A-C7B0-58F6-15E5-B10FA9776A66}"/>
          </ac:picMkLst>
        </pc:picChg>
        <pc:picChg chg="add del mod ord">
          <ac:chgData name="Judith Stocks" userId="S::judith.stocks@sv.se::e9df58ca-5c49-4db0-9aea-dab11fab39e6" providerId="AD" clId="Web-{886E6709-A24F-74B0-2369-F15E75CC007D}" dt="2026-05-06T11:06:37.303" v="872"/>
          <ac:picMkLst>
            <pc:docMk/>
            <pc:sldMk cId="2487009968" sldId="404"/>
            <ac:picMk id="12" creationId="{418FAC17-9A0B-6156-3B35-A9F2CFA25909}"/>
          </ac:picMkLst>
        </pc:picChg>
      </pc:sldChg>
      <pc:sldChg chg="addSp delSp modSp mod modShow">
        <pc:chgData name="Judith Stocks" userId="S::judith.stocks@sv.se::e9df58ca-5c49-4db0-9aea-dab11fab39e6" providerId="AD" clId="Web-{886E6709-A24F-74B0-2369-F15E75CC007D}" dt="2026-05-06T11:18:27.372" v="981"/>
        <pc:sldMkLst>
          <pc:docMk/>
          <pc:sldMk cId="2522816565" sldId="407"/>
        </pc:sldMkLst>
        <pc:spChg chg="del">
          <ac:chgData name="Judith Stocks" userId="S::judith.stocks@sv.se::e9df58ca-5c49-4db0-9aea-dab11fab39e6" providerId="AD" clId="Web-{886E6709-A24F-74B0-2369-F15E75CC007D}" dt="2026-05-06T11:16:38.194" v="957"/>
          <ac:spMkLst>
            <pc:docMk/>
            <pc:sldMk cId="2522816565" sldId="407"/>
            <ac:spMk id="13" creationId="{FE65910A-BDAB-0AC6-DCB0-2241D03A7B25}"/>
          </ac:spMkLst>
        </pc:spChg>
        <pc:picChg chg="add mod">
          <ac:chgData name="Judith Stocks" userId="S::judith.stocks@sv.se::e9df58ca-5c49-4db0-9aea-dab11fab39e6" providerId="AD" clId="Web-{886E6709-A24F-74B0-2369-F15E75CC007D}" dt="2026-05-06T11:16:36.194" v="953" actId="1076"/>
          <ac:picMkLst>
            <pc:docMk/>
            <pc:sldMk cId="2522816565" sldId="407"/>
            <ac:picMk id="3" creationId="{9144B24F-D53D-CE8D-8019-C0DE377566DB}"/>
          </ac:picMkLst>
        </pc:picChg>
        <pc:picChg chg="add del mod ord">
          <ac:chgData name="Judith Stocks" userId="S::judith.stocks@sv.se::e9df58ca-5c49-4db0-9aea-dab11fab39e6" providerId="AD" clId="Web-{886E6709-A24F-74B0-2369-F15E75CC007D}" dt="2026-05-06T09:59:21.263" v="750"/>
          <ac:picMkLst>
            <pc:docMk/>
            <pc:sldMk cId="2522816565" sldId="407"/>
            <ac:picMk id="4" creationId="{69198DF4-88C1-4A6A-0959-FBFB9E681465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16:36.209" v="954" actId="1076"/>
          <ac:picMkLst>
            <pc:docMk/>
            <pc:sldMk cId="2522816565" sldId="407"/>
            <ac:picMk id="5" creationId="{C2EA3B1E-9143-B56C-1C9C-E13C37BD072E}"/>
          </ac:picMkLst>
        </pc:picChg>
        <pc:picChg chg="add mod ord">
          <ac:chgData name="Judith Stocks" userId="S::judith.stocks@sv.se::e9df58ca-5c49-4db0-9aea-dab11fab39e6" providerId="AD" clId="Web-{886E6709-A24F-74B0-2369-F15E75CC007D}" dt="2026-05-06T11:08:05.087" v="880" actId="1076"/>
          <ac:picMkLst>
            <pc:docMk/>
            <pc:sldMk cId="2522816565" sldId="407"/>
            <ac:picMk id="8" creationId="{8CFC051D-8BAE-AC23-0627-61E1A36A42AC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16:36.225" v="955" actId="1076"/>
          <ac:picMkLst>
            <pc:docMk/>
            <pc:sldMk cId="2522816565" sldId="407"/>
            <ac:picMk id="14" creationId="{FC7A64C6-4351-5363-59CD-999A515B770B}"/>
          </ac:picMkLst>
        </pc:picChg>
        <pc:picChg chg="del mod">
          <ac:chgData name="Judith Stocks" userId="S::judith.stocks@sv.se::e9df58ca-5c49-4db0-9aea-dab11fab39e6" providerId="AD" clId="Web-{886E6709-A24F-74B0-2369-F15E75CC007D}" dt="2026-05-06T11:08:00.993" v="879"/>
          <ac:picMkLst>
            <pc:docMk/>
            <pc:sldMk cId="2522816565" sldId="407"/>
            <ac:picMk id="15" creationId="{2DD23D60-A83D-598A-7B56-6873FFCBE4D2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16:36.241" v="956" actId="1076"/>
          <ac:picMkLst>
            <pc:docMk/>
            <pc:sldMk cId="2522816565" sldId="407"/>
            <ac:picMk id="17" creationId="{6295EFB0-C3D5-FECA-3F0C-EDD2C2F1DC96}"/>
          </ac:picMkLst>
        </pc:picChg>
      </pc:sldChg>
      <pc:sldChg chg="addSp delSp modSp new ord modNotes">
        <pc:chgData name="Judith Stocks" userId="S::judith.stocks@sv.se::e9df58ca-5c49-4db0-9aea-dab11fab39e6" providerId="AD" clId="Web-{886E6709-A24F-74B0-2369-F15E75CC007D}" dt="2026-05-06T11:49:47.308" v="1131"/>
        <pc:sldMkLst>
          <pc:docMk/>
          <pc:sldMk cId="3176346765" sldId="408"/>
        </pc:sldMkLst>
        <pc:spChg chg="del">
          <ac:chgData name="Judith Stocks" userId="S::judith.stocks@sv.se::e9df58ca-5c49-4db0-9aea-dab11fab39e6" providerId="AD" clId="Web-{886E6709-A24F-74B0-2369-F15E75CC007D}" dt="2026-05-06T09:29:33.581" v="185"/>
          <ac:spMkLst>
            <pc:docMk/>
            <pc:sldMk cId="3176346765" sldId="408"/>
            <ac:spMk id="2" creationId="{6F2972FF-74D0-064A-63AA-A6A1C7D05B31}"/>
          </ac:spMkLst>
        </pc:spChg>
        <pc:spChg chg="del">
          <ac:chgData name="Judith Stocks" userId="S::judith.stocks@sv.se::e9df58ca-5c49-4db0-9aea-dab11fab39e6" providerId="AD" clId="Web-{886E6709-A24F-74B0-2369-F15E75CC007D}" dt="2026-05-06T09:29:33.581" v="184"/>
          <ac:spMkLst>
            <pc:docMk/>
            <pc:sldMk cId="3176346765" sldId="408"/>
            <ac:spMk id="3" creationId="{2D789045-4A18-3368-B358-DB1B638C8328}"/>
          </ac:spMkLst>
        </pc:spChg>
        <pc:spChg chg="add mod">
          <ac:chgData name="Judith Stocks" userId="S::judith.stocks@sv.se::e9df58ca-5c49-4db0-9aea-dab11fab39e6" providerId="AD" clId="Web-{886E6709-A24F-74B0-2369-F15E75CC007D}" dt="2026-05-06T09:31:33.491" v="205" actId="20577"/>
          <ac:spMkLst>
            <pc:docMk/>
            <pc:sldMk cId="3176346765" sldId="408"/>
            <ac:spMk id="11" creationId="{26ECF11B-1611-5E8C-988D-37652C84C4B9}"/>
          </ac:spMkLst>
        </pc:spChg>
        <pc:spChg chg="add mod">
          <ac:chgData name="Judith Stocks" userId="S::judith.stocks@sv.se::e9df58ca-5c49-4db0-9aea-dab11fab39e6" providerId="AD" clId="Web-{886E6709-A24F-74B0-2369-F15E75CC007D}" dt="2026-05-06T11:49:13.573" v="1092" actId="20577"/>
          <ac:spMkLst>
            <pc:docMk/>
            <pc:sldMk cId="3176346765" sldId="408"/>
            <ac:spMk id="13" creationId="{6A643765-917F-C258-B91C-C3C7C7A748C8}"/>
          </ac:spMkLst>
        </pc:spChg>
        <pc:grpChg chg="add">
          <ac:chgData name="Judith Stocks" userId="S::judith.stocks@sv.se::e9df58ca-5c49-4db0-9aea-dab11fab39e6" providerId="AD" clId="Web-{886E6709-A24F-74B0-2369-F15E75CC007D}" dt="2026-05-06T09:30:46.802" v="192"/>
          <ac:grpSpMkLst>
            <pc:docMk/>
            <pc:sldMk cId="3176346765" sldId="408"/>
            <ac:grpSpMk id="9" creationId="{A1831D20-3589-F77F-44CD-F35635FC1FEC}"/>
          </ac:grpSpMkLst>
        </pc:grpChg>
        <pc:picChg chg="add del">
          <ac:chgData name="Judith Stocks" userId="S::judith.stocks@sv.se::e9df58ca-5c49-4db0-9aea-dab11fab39e6" providerId="AD" clId="Web-{886E6709-A24F-74B0-2369-F15E75CC007D}" dt="2026-05-06T09:30:45.349" v="191"/>
          <ac:picMkLst>
            <pc:docMk/>
            <pc:sldMk cId="3176346765" sldId="408"/>
            <ac:picMk id="5" creationId="{47DD4467-A34F-A569-4E6E-21E8165040E5}"/>
          </ac:picMkLst>
        </pc:picChg>
        <pc:picChg chg="add del">
          <ac:chgData name="Judith Stocks" userId="S::judith.stocks@sv.se::e9df58ca-5c49-4db0-9aea-dab11fab39e6" providerId="AD" clId="Web-{886E6709-A24F-74B0-2369-F15E75CC007D}" dt="2026-05-06T09:34:16.713" v="229"/>
          <ac:picMkLst>
            <pc:docMk/>
            <pc:sldMk cId="3176346765" sldId="408"/>
            <ac:picMk id="15" creationId="{A175016E-6955-1C1E-068D-51A71CEB1070}"/>
          </ac:picMkLst>
        </pc:picChg>
        <pc:picChg chg="add del">
          <ac:chgData name="Judith Stocks" userId="S::judith.stocks@sv.se::e9df58ca-5c49-4db0-9aea-dab11fab39e6" providerId="AD" clId="Web-{886E6709-A24F-74B0-2369-F15E75CC007D}" dt="2026-05-06T09:33:31.274" v="224"/>
          <ac:picMkLst>
            <pc:docMk/>
            <pc:sldMk cId="3176346765" sldId="408"/>
            <ac:picMk id="17" creationId="{B4D7D0AB-78CF-64A8-BC20-E68D774E6FA8}"/>
          </ac:picMkLst>
        </pc:picChg>
        <pc:picChg chg="add mod ord modCrop">
          <ac:chgData name="Judith Stocks" userId="S::judith.stocks@sv.se::e9df58ca-5c49-4db0-9aea-dab11fab39e6" providerId="AD" clId="Web-{886E6709-A24F-74B0-2369-F15E75CC007D}" dt="2026-05-06T09:34:14.244" v="228"/>
          <ac:picMkLst>
            <pc:docMk/>
            <pc:sldMk cId="3176346765" sldId="408"/>
            <ac:picMk id="19" creationId="{5EAB99FD-4EDB-06EB-D693-FFD76F0E7F07}"/>
          </ac:picMkLst>
        </pc:picChg>
      </pc:sldChg>
      <pc:sldChg chg="addSp delSp modSp ord">
        <pc:chgData name="Judith Stocks" userId="S::judith.stocks@sv.se::e9df58ca-5c49-4db0-9aea-dab11fab39e6" providerId="AD" clId="Web-{886E6709-A24F-74B0-2369-F15E75CC007D}" dt="2026-05-06T11:07:40.415" v="878"/>
        <pc:sldMkLst>
          <pc:docMk/>
          <pc:sldMk cId="2914803708" sldId="409"/>
        </pc:sldMkLst>
        <pc:picChg chg="mod ord">
          <ac:chgData name="Judith Stocks" userId="S::judith.stocks@sv.se::e9df58ca-5c49-4db0-9aea-dab11fab39e6" providerId="AD" clId="Web-{886E6709-A24F-74B0-2369-F15E75CC007D}" dt="2026-05-06T11:07:38.430" v="877"/>
          <ac:picMkLst>
            <pc:docMk/>
            <pc:sldMk cId="2914803708" sldId="409"/>
            <ac:picMk id="8" creationId="{E8831F52-2961-46CA-D35E-9DC029AD0447}"/>
          </ac:picMkLst>
        </pc:picChg>
        <pc:picChg chg="add del mod ord">
          <ac:chgData name="Judith Stocks" userId="S::judith.stocks@sv.se::e9df58ca-5c49-4db0-9aea-dab11fab39e6" providerId="AD" clId="Web-{886E6709-A24F-74B0-2369-F15E75CC007D}" dt="2026-05-06T11:07:40.415" v="878"/>
          <ac:picMkLst>
            <pc:docMk/>
            <pc:sldMk cId="2914803708" sldId="409"/>
            <ac:picMk id="10" creationId="{8157EC37-62F8-5660-3D14-D8C3466E2262}"/>
          </ac:picMkLst>
        </pc:picChg>
      </pc:sldChg>
      <pc:sldChg chg="addSp delSp modSp new">
        <pc:chgData name="Judith Stocks" userId="S::judith.stocks@sv.se::e9df58ca-5c49-4db0-9aea-dab11fab39e6" providerId="AD" clId="Web-{886E6709-A24F-74B0-2369-F15E75CC007D}" dt="2026-05-06T09:39:19.222" v="424"/>
        <pc:sldMkLst>
          <pc:docMk/>
          <pc:sldMk cId="1292656372" sldId="410"/>
        </pc:sldMkLst>
        <pc:spChg chg="del">
          <ac:chgData name="Judith Stocks" userId="S::judith.stocks@sv.se::e9df58ca-5c49-4db0-9aea-dab11fab39e6" providerId="AD" clId="Web-{886E6709-A24F-74B0-2369-F15E75CC007D}" dt="2026-05-06T09:35:31.589" v="234"/>
          <ac:spMkLst>
            <pc:docMk/>
            <pc:sldMk cId="1292656372" sldId="410"/>
            <ac:spMk id="2" creationId="{3CB6B239-788C-C3E4-03CF-5C93FF7BCA15}"/>
          </ac:spMkLst>
        </pc:spChg>
        <pc:spChg chg="del">
          <ac:chgData name="Judith Stocks" userId="S::judith.stocks@sv.se::e9df58ca-5c49-4db0-9aea-dab11fab39e6" providerId="AD" clId="Web-{886E6709-A24F-74B0-2369-F15E75CC007D}" dt="2026-05-06T09:35:34.995" v="235"/>
          <ac:spMkLst>
            <pc:docMk/>
            <pc:sldMk cId="1292656372" sldId="410"/>
            <ac:spMk id="3" creationId="{A3DDCCB5-2303-31DE-4AB1-A118483834F2}"/>
          </ac:spMkLst>
        </pc:spChg>
        <pc:spChg chg="add mod">
          <ac:chgData name="Judith Stocks" userId="S::judith.stocks@sv.se::e9df58ca-5c49-4db0-9aea-dab11fab39e6" providerId="AD" clId="Web-{886E6709-A24F-74B0-2369-F15E75CC007D}" dt="2026-05-06T09:35:48.308" v="262" actId="20577"/>
          <ac:spMkLst>
            <pc:docMk/>
            <pc:sldMk cId="1292656372" sldId="410"/>
            <ac:spMk id="11" creationId="{195CDE0A-70C9-7E25-5530-32FB875653AA}"/>
          </ac:spMkLst>
        </pc:spChg>
        <pc:spChg chg="add mod">
          <ac:chgData name="Judith Stocks" userId="S::judith.stocks@sv.se::e9df58ca-5c49-4db0-9aea-dab11fab39e6" providerId="AD" clId="Web-{886E6709-A24F-74B0-2369-F15E75CC007D}" dt="2026-05-06T09:38:59.971" v="421" actId="20577"/>
          <ac:spMkLst>
            <pc:docMk/>
            <pc:sldMk cId="1292656372" sldId="410"/>
            <ac:spMk id="13" creationId="{D9500838-36F0-D7D3-4E54-45694959F5E9}"/>
          </ac:spMkLst>
        </pc:spChg>
        <pc:grpChg chg="add">
          <ac:chgData name="Judith Stocks" userId="S::judith.stocks@sv.se::e9df58ca-5c49-4db0-9aea-dab11fab39e6" providerId="AD" clId="Web-{886E6709-A24F-74B0-2369-F15E75CC007D}" dt="2026-05-06T09:35:36.917" v="237"/>
          <ac:grpSpMkLst>
            <pc:docMk/>
            <pc:sldMk cId="1292656372" sldId="410"/>
            <ac:grpSpMk id="9" creationId="{46E7C0D2-5959-EC88-0268-C1B9824A994F}"/>
          </ac:grpSpMkLst>
        </pc:grpChg>
        <pc:picChg chg="add del">
          <ac:chgData name="Judith Stocks" userId="S::judith.stocks@sv.se::e9df58ca-5c49-4db0-9aea-dab11fab39e6" providerId="AD" clId="Web-{886E6709-A24F-74B0-2369-F15E75CC007D}" dt="2026-05-06T09:39:19.222" v="424"/>
          <ac:picMkLst>
            <pc:docMk/>
            <pc:sldMk cId="1292656372" sldId="410"/>
            <ac:picMk id="5" creationId="{8CC61289-7C94-0BA6-78E4-39D815ED4E0A}"/>
          </ac:picMkLst>
        </pc:picChg>
        <pc:picChg chg="add ord">
          <ac:chgData name="Judith Stocks" userId="S::judith.stocks@sv.se::e9df58ca-5c49-4db0-9aea-dab11fab39e6" providerId="AD" clId="Web-{886E6709-A24F-74B0-2369-F15E75CC007D}" dt="2026-05-06T09:39:16.737" v="423"/>
          <ac:picMkLst>
            <pc:docMk/>
            <pc:sldMk cId="1292656372" sldId="410"/>
            <ac:picMk id="15" creationId="{E4741254-053F-8BCF-9A3D-15AFDCF504FA}"/>
          </ac:picMkLst>
        </pc:picChg>
      </pc:sldChg>
      <pc:sldChg chg="addSp delSp modSp new">
        <pc:chgData name="Judith Stocks" userId="S::judith.stocks@sv.se::e9df58ca-5c49-4db0-9aea-dab11fab39e6" providerId="AD" clId="Web-{886E6709-A24F-74B0-2369-F15E75CC007D}" dt="2026-05-06T09:42:47.700" v="491"/>
        <pc:sldMkLst>
          <pc:docMk/>
          <pc:sldMk cId="1241473299" sldId="411"/>
        </pc:sldMkLst>
        <pc:spChg chg="del">
          <ac:chgData name="Judith Stocks" userId="S::judith.stocks@sv.se::e9df58ca-5c49-4db0-9aea-dab11fab39e6" providerId="AD" clId="Web-{886E6709-A24F-74B0-2369-F15E75CC007D}" dt="2026-05-06T09:41:31.166" v="430"/>
          <ac:spMkLst>
            <pc:docMk/>
            <pc:sldMk cId="1241473299" sldId="411"/>
            <ac:spMk id="2" creationId="{3022EB7F-190D-1C01-9E4A-9D6B380CF027}"/>
          </ac:spMkLst>
        </pc:spChg>
        <pc:spChg chg="del">
          <ac:chgData name="Judith Stocks" userId="S::judith.stocks@sv.se::e9df58ca-5c49-4db0-9aea-dab11fab39e6" providerId="AD" clId="Web-{886E6709-A24F-74B0-2369-F15E75CC007D}" dt="2026-05-06T09:41:31.166" v="429"/>
          <ac:spMkLst>
            <pc:docMk/>
            <pc:sldMk cId="1241473299" sldId="411"/>
            <ac:spMk id="3" creationId="{2268EED2-70D1-8205-1F65-748D51D18918}"/>
          </ac:spMkLst>
        </pc:spChg>
        <pc:spChg chg="add mod">
          <ac:chgData name="Judith Stocks" userId="S::judith.stocks@sv.se::e9df58ca-5c49-4db0-9aea-dab11fab39e6" providerId="AD" clId="Web-{886E6709-A24F-74B0-2369-F15E75CC007D}" dt="2026-05-06T09:41:50.011" v="478" actId="20577"/>
          <ac:spMkLst>
            <pc:docMk/>
            <pc:sldMk cId="1241473299" sldId="411"/>
            <ac:spMk id="11" creationId="{7D452336-3A1A-67DB-4913-8E66AF0BDEA4}"/>
          </ac:spMkLst>
        </pc:spChg>
        <pc:spChg chg="add mod">
          <ac:chgData name="Judith Stocks" userId="S::judith.stocks@sv.se::e9df58ca-5c49-4db0-9aea-dab11fab39e6" providerId="AD" clId="Web-{886E6709-A24F-74B0-2369-F15E75CC007D}" dt="2026-05-06T09:42:27.028" v="488" actId="20577"/>
          <ac:spMkLst>
            <pc:docMk/>
            <pc:sldMk cId="1241473299" sldId="411"/>
            <ac:spMk id="13" creationId="{197E8B83-83F8-8EFC-D100-58500D1D12EF}"/>
          </ac:spMkLst>
        </pc:spChg>
        <pc:grpChg chg="add">
          <ac:chgData name="Judith Stocks" userId="S::judith.stocks@sv.se::e9df58ca-5c49-4db0-9aea-dab11fab39e6" providerId="AD" clId="Web-{886E6709-A24F-74B0-2369-F15E75CC007D}" dt="2026-05-06T09:41:32.760" v="431"/>
          <ac:grpSpMkLst>
            <pc:docMk/>
            <pc:sldMk cId="1241473299" sldId="411"/>
            <ac:grpSpMk id="7" creationId="{3073B32C-61A2-9EA2-A0E5-E4E4335838ED}"/>
          </ac:grpSpMkLst>
        </pc:grpChg>
        <pc:picChg chg="add del">
          <ac:chgData name="Judith Stocks" userId="S::judith.stocks@sv.se::e9df58ca-5c49-4db0-9aea-dab11fab39e6" providerId="AD" clId="Web-{886E6709-A24F-74B0-2369-F15E75CC007D}" dt="2026-05-06T09:42:47.700" v="491"/>
          <ac:picMkLst>
            <pc:docMk/>
            <pc:sldMk cId="1241473299" sldId="411"/>
            <ac:picMk id="9" creationId="{5C1CEC8A-BE18-7D17-A27C-1C2342EB1782}"/>
          </ac:picMkLst>
        </pc:picChg>
        <pc:picChg chg="add ord">
          <ac:chgData name="Judith Stocks" userId="S::judith.stocks@sv.se::e9df58ca-5c49-4db0-9aea-dab11fab39e6" providerId="AD" clId="Web-{886E6709-A24F-74B0-2369-F15E75CC007D}" dt="2026-05-06T09:42:45.966" v="490"/>
          <ac:picMkLst>
            <pc:docMk/>
            <pc:sldMk cId="1241473299" sldId="411"/>
            <ac:picMk id="15" creationId="{DA1C8AC3-111C-5059-72C4-733FDF423816}"/>
          </ac:picMkLst>
        </pc:picChg>
      </pc:sldChg>
      <pc:sldChg chg="addSp delSp modSp new">
        <pc:chgData name="Judith Stocks" userId="S::judith.stocks@sv.se::e9df58ca-5c49-4db0-9aea-dab11fab39e6" providerId="AD" clId="Web-{886E6709-A24F-74B0-2369-F15E75CC007D}" dt="2026-05-06T09:44:56.517" v="551"/>
        <pc:sldMkLst>
          <pc:docMk/>
          <pc:sldMk cId="335675838" sldId="412"/>
        </pc:sldMkLst>
        <pc:spChg chg="del">
          <ac:chgData name="Judith Stocks" userId="S::judith.stocks@sv.se::e9df58ca-5c49-4db0-9aea-dab11fab39e6" providerId="AD" clId="Web-{886E6709-A24F-74B0-2369-F15E75CC007D}" dt="2026-05-06T09:43:12.467" v="495"/>
          <ac:spMkLst>
            <pc:docMk/>
            <pc:sldMk cId="335675838" sldId="412"/>
            <ac:spMk id="2" creationId="{B564AF35-8087-2BAF-B93E-DA4414B2BA25}"/>
          </ac:spMkLst>
        </pc:spChg>
        <pc:spChg chg="del">
          <ac:chgData name="Judith Stocks" userId="S::judith.stocks@sv.se::e9df58ca-5c49-4db0-9aea-dab11fab39e6" providerId="AD" clId="Web-{886E6709-A24F-74B0-2369-F15E75CC007D}" dt="2026-05-06T09:43:12.467" v="494"/>
          <ac:spMkLst>
            <pc:docMk/>
            <pc:sldMk cId="335675838" sldId="412"/>
            <ac:spMk id="3" creationId="{19A1BA3D-D882-7296-9D27-3E71AF930AFD}"/>
          </ac:spMkLst>
        </pc:spChg>
        <pc:spChg chg="add mod">
          <ac:chgData name="Judith Stocks" userId="S::judith.stocks@sv.se::e9df58ca-5c49-4db0-9aea-dab11fab39e6" providerId="AD" clId="Web-{886E6709-A24F-74B0-2369-F15E75CC007D}" dt="2026-05-06T09:43:51.702" v="523" actId="20577"/>
          <ac:spMkLst>
            <pc:docMk/>
            <pc:sldMk cId="335675838" sldId="412"/>
            <ac:spMk id="11" creationId="{C64DC0E2-3577-0F97-38CA-AEFEBFCA0AEF}"/>
          </ac:spMkLst>
        </pc:spChg>
        <pc:spChg chg="add mod">
          <ac:chgData name="Judith Stocks" userId="S::judith.stocks@sv.se::e9df58ca-5c49-4db0-9aea-dab11fab39e6" providerId="AD" clId="Web-{886E6709-A24F-74B0-2369-F15E75CC007D}" dt="2026-05-06T09:44:36.328" v="548" actId="20577"/>
          <ac:spMkLst>
            <pc:docMk/>
            <pc:sldMk cId="335675838" sldId="412"/>
            <ac:spMk id="13" creationId="{8F3FC979-5960-6D67-22F1-E704DFE03EC9}"/>
          </ac:spMkLst>
        </pc:spChg>
        <pc:grpChg chg="add">
          <ac:chgData name="Judith Stocks" userId="S::judith.stocks@sv.se::e9df58ca-5c49-4db0-9aea-dab11fab39e6" providerId="AD" clId="Web-{886E6709-A24F-74B0-2369-F15E75CC007D}" dt="2026-05-06T09:43:14.154" v="497"/>
          <ac:grpSpMkLst>
            <pc:docMk/>
            <pc:sldMk cId="335675838" sldId="412"/>
            <ac:grpSpMk id="9" creationId="{7223DC98-E443-FC1E-5DFB-FE2357C09DCD}"/>
          </ac:grpSpMkLst>
        </pc:grpChg>
        <pc:picChg chg="add del">
          <ac:chgData name="Judith Stocks" userId="S::judith.stocks@sv.se::e9df58ca-5c49-4db0-9aea-dab11fab39e6" providerId="AD" clId="Web-{886E6709-A24F-74B0-2369-F15E75CC007D}" dt="2026-05-06T09:44:56.517" v="551"/>
          <ac:picMkLst>
            <pc:docMk/>
            <pc:sldMk cId="335675838" sldId="412"/>
            <ac:picMk id="5" creationId="{23E5C6EA-79AB-F42C-AC1E-FBCEA0F696FC}"/>
          </ac:picMkLst>
        </pc:picChg>
        <pc:picChg chg="add ord">
          <ac:chgData name="Judith Stocks" userId="S::judith.stocks@sv.se::e9df58ca-5c49-4db0-9aea-dab11fab39e6" providerId="AD" clId="Web-{886E6709-A24F-74B0-2369-F15E75CC007D}" dt="2026-05-06T09:44:55.001" v="550"/>
          <ac:picMkLst>
            <pc:docMk/>
            <pc:sldMk cId="335675838" sldId="412"/>
            <ac:picMk id="15" creationId="{A6E4E31C-0586-C77D-994A-FD899A77AA67}"/>
          </ac:picMkLst>
        </pc:picChg>
      </pc:sldChg>
      <pc:sldChg chg="delSp modSp modNotes">
        <pc:chgData name="Judith Stocks" userId="S::judith.stocks@sv.se::e9df58ca-5c49-4db0-9aea-dab11fab39e6" providerId="AD" clId="Web-{886E6709-A24F-74B0-2369-F15E75CC007D}" dt="2026-05-06T11:48:21.525" v="1090" actId="14100"/>
        <pc:sldMkLst>
          <pc:docMk/>
          <pc:sldMk cId="469237769" sldId="413"/>
        </pc:sldMkLst>
        <pc:spChg chg="mod">
          <ac:chgData name="Judith Stocks" userId="S::judith.stocks@sv.se::e9df58ca-5c49-4db0-9aea-dab11fab39e6" providerId="AD" clId="Web-{886E6709-A24F-74B0-2369-F15E75CC007D}" dt="2026-05-06T11:41:04.090" v="1026" actId="1076"/>
          <ac:spMkLst>
            <pc:docMk/>
            <pc:sldMk cId="469237769" sldId="413"/>
            <ac:spMk id="2" creationId="{F9EA5457-E108-D73F-4622-F40E6F519E93}"/>
          </ac:spMkLst>
        </pc:spChg>
        <pc:spChg chg="del">
          <ac:chgData name="Judith Stocks" userId="S::judith.stocks@sv.se::e9df58ca-5c49-4db0-9aea-dab11fab39e6" providerId="AD" clId="Web-{886E6709-A24F-74B0-2369-F15E75CC007D}" dt="2026-05-06T09:55:42.502" v="732"/>
          <ac:spMkLst>
            <pc:docMk/>
            <pc:sldMk cId="469237769" sldId="413"/>
            <ac:spMk id="4" creationId="{06B1FE3F-DA04-A9E4-DE46-87961CA31296}"/>
          </ac:spMkLst>
        </pc:spChg>
        <pc:spChg chg="mod">
          <ac:chgData name="Judith Stocks" userId="S::judith.stocks@sv.se::e9df58ca-5c49-4db0-9aea-dab11fab39e6" providerId="AD" clId="Web-{886E6709-A24F-74B0-2369-F15E75CC007D}" dt="2026-05-06T11:40:54.917" v="1025" actId="1076"/>
          <ac:spMkLst>
            <pc:docMk/>
            <pc:sldMk cId="469237769" sldId="413"/>
            <ac:spMk id="8" creationId="{9F427B0A-2092-2E20-8ECE-E206A7A8170D}"/>
          </ac:spMkLst>
        </pc:spChg>
        <pc:spChg chg="mod">
          <ac:chgData name="Judith Stocks" userId="S::judith.stocks@sv.se::e9df58ca-5c49-4db0-9aea-dab11fab39e6" providerId="AD" clId="Web-{886E6709-A24F-74B0-2369-F15E75CC007D}" dt="2026-05-06T11:40:46.761" v="1019" actId="1076"/>
          <ac:spMkLst>
            <pc:docMk/>
            <pc:sldMk cId="469237769" sldId="413"/>
            <ac:spMk id="12" creationId="{ED1A64E2-7DBC-B140-C24B-0601F58D204B}"/>
          </ac:spMkLst>
        </pc:spChg>
        <pc:spChg chg="mod">
          <ac:chgData name="Judith Stocks" userId="S::judith.stocks@sv.se::e9df58ca-5c49-4db0-9aea-dab11fab39e6" providerId="AD" clId="Web-{886E6709-A24F-74B0-2369-F15E75CC007D}" dt="2026-05-06T11:20:02.535" v="994" actId="1076"/>
          <ac:spMkLst>
            <pc:docMk/>
            <pc:sldMk cId="469237769" sldId="413"/>
            <ac:spMk id="13" creationId="{1E14CE39-C513-B8E6-08C7-92688E0C9FB2}"/>
          </ac:spMkLst>
        </pc:spChg>
        <pc:spChg chg="mod">
          <ac:chgData name="Judith Stocks" userId="S::judith.stocks@sv.se::e9df58ca-5c49-4db0-9aea-dab11fab39e6" providerId="AD" clId="Web-{886E6709-A24F-74B0-2369-F15E75CC007D}" dt="2026-05-06T11:48:21.525" v="1090" actId="14100"/>
          <ac:spMkLst>
            <pc:docMk/>
            <pc:sldMk cId="469237769" sldId="413"/>
            <ac:spMk id="14" creationId="{C70A03C5-ED13-3A1D-03F9-A6F1EED712C8}"/>
          </ac:spMkLst>
        </pc:spChg>
        <pc:spChg chg="mod">
          <ac:chgData name="Judith Stocks" userId="S::judith.stocks@sv.se::e9df58ca-5c49-4db0-9aea-dab11fab39e6" providerId="AD" clId="Web-{886E6709-A24F-74B0-2369-F15E75CC007D}" dt="2026-05-06T11:20:02.566" v="996" actId="1076"/>
          <ac:spMkLst>
            <pc:docMk/>
            <pc:sldMk cId="469237769" sldId="413"/>
            <ac:spMk id="15" creationId="{D54856CE-68C8-C201-65F3-A13149253C1E}"/>
          </ac:spMkLst>
        </pc:spChg>
        <pc:spChg chg="mod">
          <ac:chgData name="Judith Stocks" userId="S::judith.stocks@sv.se::e9df58ca-5c49-4db0-9aea-dab11fab39e6" providerId="AD" clId="Web-{886E6709-A24F-74B0-2369-F15E75CC007D}" dt="2026-05-06T11:20:02.582" v="997" actId="1076"/>
          <ac:spMkLst>
            <pc:docMk/>
            <pc:sldMk cId="469237769" sldId="413"/>
            <ac:spMk id="16" creationId="{62C61CF9-9A94-93B9-34E3-D20EAB41ECCD}"/>
          </ac:spMkLst>
        </pc:spChg>
        <pc:spChg chg="mod">
          <ac:chgData name="Judith Stocks" userId="S::judith.stocks@sv.se::e9df58ca-5c49-4db0-9aea-dab11fab39e6" providerId="AD" clId="Web-{886E6709-A24F-74B0-2369-F15E75CC007D}" dt="2026-05-06T11:20:02.613" v="998" actId="1076"/>
          <ac:spMkLst>
            <pc:docMk/>
            <pc:sldMk cId="469237769" sldId="413"/>
            <ac:spMk id="17" creationId="{3E9A302A-C71E-E576-B881-4844A1CD6E24}"/>
          </ac:spMkLst>
        </pc:spChg>
        <pc:picChg chg="mod">
          <ac:chgData name="Judith Stocks" userId="S::judith.stocks@sv.se::e9df58ca-5c49-4db0-9aea-dab11fab39e6" providerId="AD" clId="Web-{886E6709-A24F-74B0-2369-F15E75CC007D}" dt="2026-05-06T11:40:46.823" v="1021" actId="1076"/>
          <ac:picMkLst>
            <pc:docMk/>
            <pc:sldMk cId="469237769" sldId="413"/>
            <ac:picMk id="19" creationId="{A3457099-38AB-E09C-5B80-75364B0CC533}"/>
          </ac:picMkLst>
        </pc:picChg>
        <pc:picChg chg="mod">
          <ac:chgData name="Judith Stocks" userId="S::judith.stocks@sv.se::e9df58ca-5c49-4db0-9aea-dab11fab39e6" providerId="AD" clId="Web-{886E6709-A24F-74B0-2369-F15E75CC007D}" dt="2026-05-06T11:40:46.841" v="1022" actId="1076"/>
          <ac:picMkLst>
            <pc:docMk/>
            <pc:sldMk cId="469237769" sldId="413"/>
            <ac:picMk id="20" creationId="{3DC46B50-414A-0902-EB30-A5D39E9F73DC}"/>
          </ac:picMkLst>
        </pc:picChg>
        <pc:picChg chg="mod">
          <ac:chgData name="Judith Stocks" userId="S::judith.stocks@sv.se::e9df58ca-5c49-4db0-9aea-dab11fab39e6" providerId="AD" clId="Web-{886E6709-A24F-74B0-2369-F15E75CC007D}" dt="2026-05-06T11:40:46.855" v="1023" actId="1076"/>
          <ac:picMkLst>
            <pc:docMk/>
            <pc:sldMk cId="469237769" sldId="413"/>
            <ac:picMk id="21" creationId="{F69EA1B1-3F10-5F17-3FD0-A24D7E233DC7}"/>
          </ac:picMkLst>
        </pc:picChg>
      </pc:sldChg>
      <pc:sldChg chg="addSp delSp modSp new mod setBg">
        <pc:chgData name="Judith Stocks" userId="S::judith.stocks@sv.se::e9df58ca-5c49-4db0-9aea-dab11fab39e6" providerId="AD" clId="Web-{886E6709-A24F-74B0-2369-F15E75CC007D}" dt="2026-05-06T11:12:47.268" v="914" actId="1076"/>
        <pc:sldMkLst>
          <pc:docMk/>
          <pc:sldMk cId="2637268882" sldId="414"/>
        </pc:sldMkLst>
        <pc:spChg chg="del">
          <ac:chgData name="Judith Stocks" userId="S::judith.stocks@sv.se::e9df58ca-5c49-4db0-9aea-dab11fab39e6" providerId="AD" clId="Web-{886E6709-A24F-74B0-2369-F15E75CC007D}" dt="2026-05-06T10:03:43.945" v="792"/>
          <ac:spMkLst>
            <pc:docMk/>
            <pc:sldMk cId="2637268882" sldId="414"/>
            <ac:spMk id="2" creationId="{334BF5EE-2AFF-B46D-9B88-7CECDF9AF8F8}"/>
          </ac:spMkLst>
        </pc:spChg>
        <pc:spChg chg="del">
          <ac:chgData name="Judith Stocks" userId="S::judith.stocks@sv.se::e9df58ca-5c49-4db0-9aea-dab11fab39e6" providerId="AD" clId="Web-{886E6709-A24F-74B0-2369-F15E75CC007D}" dt="2026-05-06T10:03:43.945" v="791"/>
          <ac:spMkLst>
            <pc:docMk/>
            <pc:sldMk cId="2637268882" sldId="414"/>
            <ac:spMk id="3" creationId="{9FF30820-6EF9-DD24-84D2-56EAE27C8738}"/>
          </ac:spMkLst>
        </pc:spChg>
        <pc:spChg chg="add mod">
          <ac:chgData name="Judith Stocks" userId="S::judith.stocks@sv.se::e9df58ca-5c49-4db0-9aea-dab11fab39e6" providerId="AD" clId="Web-{886E6709-A24F-74B0-2369-F15E75CC007D}" dt="2026-05-06T10:13:51.357" v="864" actId="14100"/>
          <ac:spMkLst>
            <pc:docMk/>
            <pc:sldMk cId="2637268882" sldId="414"/>
            <ac:spMk id="7" creationId="{AC8C5480-4F73-8C31-9024-6F87AA7C00D4}"/>
          </ac:spMkLst>
        </pc:spChg>
        <pc:spChg chg="add mod">
          <ac:chgData name="Judith Stocks" userId="S::judith.stocks@sv.se::e9df58ca-5c49-4db0-9aea-dab11fab39e6" providerId="AD" clId="Web-{886E6709-A24F-74B0-2369-F15E75CC007D}" dt="2026-05-06T10:12:14.789" v="847" actId="20577"/>
          <ac:spMkLst>
            <pc:docMk/>
            <pc:sldMk cId="2637268882" sldId="414"/>
            <ac:spMk id="9" creationId="{D1F5EB18-AB22-87B9-2EDA-3A6E00CC57BD}"/>
          </ac:spMkLst>
        </pc:spChg>
        <pc:spChg chg="add">
          <ac:chgData name="Judith Stocks" userId="S::judith.stocks@sv.se::e9df58ca-5c49-4db0-9aea-dab11fab39e6" providerId="AD" clId="Web-{886E6709-A24F-74B0-2369-F15E75CC007D}" dt="2026-05-06T10:03:55.336" v="796"/>
          <ac:spMkLst>
            <pc:docMk/>
            <pc:sldMk cId="2637268882" sldId="414"/>
            <ac:spMk id="10" creationId="{42A4FC2C-047E-45A5-965D-8E1E3BF09BC6}"/>
          </ac:spMkLst>
        </pc:spChg>
        <pc:spChg chg="add mod">
          <ac:chgData name="Judith Stocks" userId="S::judith.stocks@sv.se::e9df58ca-5c49-4db0-9aea-dab11fab39e6" providerId="AD" clId="Web-{886E6709-A24F-74B0-2369-F15E75CC007D}" dt="2026-05-06T10:08:50.798" v="817" actId="1076"/>
          <ac:spMkLst>
            <pc:docMk/>
            <pc:sldMk cId="2637268882" sldId="414"/>
            <ac:spMk id="12" creationId="{3C01AB1F-2B28-43A9-47EB-F503841F70D3}"/>
          </ac:spMkLst>
        </pc:spChg>
        <pc:spChg chg="add mod">
          <ac:chgData name="Judith Stocks" userId="S::judith.stocks@sv.se::e9df58ca-5c49-4db0-9aea-dab11fab39e6" providerId="AD" clId="Web-{886E6709-A24F-74B0-2369-F15E75CC007D}" dt="2026-05-06T11:12:47.268" v="914" actId="1076"/>
          <ac:spMkLst>
            <pc:docMk/>
            <pc:sldMk cId="2637268882" sldId="414"/>
            <ac:spMk id="21" creationId="{2781E887-F1E8-59BC-4BE9-1CDD9C31A76C}"/>
          </ac:spMkLst>
        </pc:spChg>
        <pc:spChg chg="add del">
          <ac:chgData name="Judith Stocks" userId="S::judith.stocks@sv.se::e9df58ca-5c49-4db0-9aea-dab11fab39e6" providerId="AD" clId="Web-{886E6709-A24F-74B0-2369-F15E75CC007D}" dt="2026-05-06T10:12:45.712" v="855"/>
          <ac:spMkLst>
            <pc:docMk/>
            <pc:sldMk cId="2637268882" sldId="414"/>
            <ac:spMk id="27" creationId="{E93F6ECE-ED24-DAA7-5588-7EB6C8148BA6}"/>
          </ac:spMkLst>
        </pc:spChg>
        <pc:grpChg chg="add">
          <ac:chgData name="Judith Stocks" userId="S::judith.stocks@sv.se::e9df58ca-5c49-4db0-9aea-dab11fab39e6" providerId="AD" clId="Web-{886E6709-A24F-74B0-2369-F15E75CC007D}" dt="2026-05-06T10:12:42.571" v="853"/>
          <ac:grpSpMkLst>
            <pc:docMk/>
            <pc:sldMk cId="2637268882" sldId="414"/>
            <ac:grpSpMk id="25" creationId="{F16DDDD0-1EDE-7659-CE1B-493BD33BE3FB}"/>
          </ac:grpSpMkLst>
        </pc:grpChg>
        <pc:picChg chg="add mod">
          <ac:chgData name="Judith Stocks" userId="S::judith.stocks@sv.se::e9df58ca-5c49-4db0-9aea-dab11fab39e6" providerId="AD" clId="Web-{886E6709-A24F-74B0-2369-F15E75CC007D}" dt="2026-05-06T11:09:34.059" v="890" actId="1076"/>
          <ac:picMkLst>
            <pc:docMk/>
            <pc:sldMk cId="2637268882" sldId="414"/>
            <ac:picMk id="3" creationId="{16D3FC97-CDE2-5027-1598-EE44DBAF26E1}"/>
          </ac:picMkLst>
        </pc:picChg>
        <pc:picChg chg="add del mod">
          <ac:chgData name="Judith Stocks" userId="S::judith.stocks@sv.se::e9df58ca-5c49-4db0-9aea-dab11fab39e6" providerId="AD" clId="Web-{886E6709-A24F-74B0-2369-F15E75CC007D}" dt="2026-05-06T11:07:00.835" v="873"/>
          <ac:picMkLst>
            <pc:docMk/>
            <pc:sldMk cId="2637268882" sldId="414"/>
            <ac:picMk id="5" creationId="{CEDA7D2B-600E-96DC-DE6F-62D3BBA51FA5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08:36.432" v="885" actId="1076"/>
          <ac:picMkLst>
            <pc:docMk/>
            <pc:sldMk cId="2637268882" sldId="414"/>
            <ac:picMk id="14" creationId="{4012A553-A83A-C6EA-A237-71D267692577}"/>
          </ac:picMkLst>
        </pc:picChg>
        <pc:picChg chg="add del mod">
          <ac:chgData name="Judith Stocks" userId="S::judith.stocks@sv.se::e9df58ca-5c49-4db0-9aea-dab11fab39e6" providerId="AD" clId="Web-{886E6709-A24F-74B0-2369-F15E75CC007D}" dt="2026-05-06T10:11:21.709" v="830"/>
          <ac:picMkLst>
            <pc:docMk/>
            <pc:sldMk cId="2637268882" sldId="414"/>
            <ac:picMk id="16" creationId="{5B3CE1D2-1D8C-EA8B-706C-7EDDDAAB7796}"/>
          </ac:picMkLst>
        </pc:picChg>
        <pc:picChg chg="add del mod">
          <ac:chgData name="Judith Stocks" userId="S::judith.stocks@sv.se::e9df58ca-5c49-4db0-9aea-dab11fab39e6" providerId="AD" clId="Web-{886E6709-A24F-74B0-2369-F15E75CC007D}" dt="2026-05-06T10:11:03.708" v="826"/>
          <ac:picMkLst>
            <pc:docMk/>
            <pc:sldMk cId="2637268882" sldId="414"/>
            <ac:picMk id="18" creationId="{90FB9A92-D50A-65E9-4F32-400CEA357F92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08:47.276" v="887" actId="1076"/>
          <ac:picMkLst>
            <pc:docMk/>
            <pc:sldMk cId="2637268882" sldId="414"/>
            <ac:picMk id="19" creationId="{F6051B07-8DB0-F671-AB83-D93F410037DE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08:40.073" v="886" actId="1076"/>
          <ac:picMkLst>
            <pc:docMk/>
            <pc:sldMk cId="2637268882" sldId="414"/>
            <ac:picMk id="20" creationId="{7D3F7B4D-E27B-CF64-9ADB-8191EB993CC2}"/>
          </ac:picMkLst>
        </pc:picChg>
        <pc:picChg chg="add del mod ord">
          <ac:chgData name="Judith Stocks" userId="S::judith.stocks@sv.se::e9df58ca-5c49-4db0-9aea-dab11fab39e6" providerId="AD" clId="Web-{886E6709-A24F-74B0-2369-F15E75CC007D}" dt="2026-05-06T11:10:51.921" v="897"/>
          <ac:picMkLst>
            <pc:docMk/>
            <pc:sldMk cId="2637268882" sldId="414"/>
            <ac:picMk id="28" creationId="{7D0DA53C-ED91-D223-9BB3-3643DAE00B2C}"/>
          </ac:picMkLst>
        </pc:picChg>
      </pc:sldChg>
      <pc:sldChg chg="addSp delSp modSp del mod modShow">
        <pc:chgData name="Judith Stocks" userId="S::judith.stocks@sv.se::e9df58ca-5c49-4db0-9aea-dab11fab39e6" providerId="AD" clId="Web-{886E6709-A24F-74B0-2369-F15E75CC007D}" dt="2026-05-06T11:41:32.028" v="1027"/>
        <pc:sldMkLst>
          <pc:docMk/>
          <pc:sldMk cId="3351806919" sldId="415"/>
        </pc:sldMkLst>
        <pc:spChg chg="mod">
          <ac:chgData name="Judith Stocks" userId="S::judith.stocks@sv.se::e9df58ca-5c49-4db0-9aea-dab11fab39e6" providerId="AD" clId="Web-{886E6709-A24F-74B0-2369-F15E75CC007D}" dt="2026-05-06T11:21:31.258" v="1006" actId="1076"/>
          <ac:spMkLst>
            <pc:docMk/>
            <pc:sldMk cId="3351806919" sldId="415"/>
            <ac:spMk id="6" creationId="{37833CE0-3407-5505-D3EA-A943FFD7D45A}"/>
          </ac:spMkLst>
        </pc:spChg>
        <pc:spChg chg="del">
          <ac:chgData name="Judith Stocks" userId="S::judith.stocks@sv.se::e9df58ca-5c49-4db0-9aea-dab11fab39e6" providerId="AD" clId="Web-{886E6709-A24F-74B0-2369-F15E75CC007D}" dt="2026-05-06T11:17:13.819" v="970"/>
          <ac:spMkLst>
            <pc:docMk/>
            <pc:sldMk cId="3351806919" sldId="415"/>
            <ac:spMk id="13" creationId="{3DC7D549-39AA-6DB4-9781-D4F4DD2B8D31}"/>
          </ac:spMkLst>
        </pc:spChg>
        <pc:picChg chg="add mod">
          <ac:chgData name="Judith Stocks" userId="S::judith.stocks@sv.se::e9df58ca-5c49-4db0-9aea-dab11fab39e6" providerId="AD" clId="Web-{886E6709-A24F-74B0-2369-F15E75CC007D}" dt="2026-05-06T11:18:02.620" v="976" actId="1076"/>
          <ac:picMkLst>
            <pc:docMk/>
            <pc:sldMk cId="3351806919" sldId="415"/>
            <ac:picMk id="4" creationId="{2B587075-6F53-4683-5F84-DEE764A08C80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18:06.589" v="978" actId="1076"/>
          <ac:picMkLst>
            <pc:docMk/>
            <pc:sldMk cId="3351806919" sldId="415"/>
            <ac:picMk id="5" creationId="{D743DFE1-9C8F-8BBB-400F-D556CFBA47B5}"/>
          </ac:picMkLst>
        </pc:picChg>
        <pc:picChg chg="add mod">
          <ac:chgData name="Judith Stocks" userId="S::judith.stocks@sv.se::e9df58ca-5c49-4db0-9aea-dab11fab39e6" providerId="AD" clId="Web-{886E6709-A24F-74B0-2369-F15E75CC007D}" dt="2026-05-06T11:18:12.387" v="980" actId="1076"/>
          <ac:picMkLst>
            <pc:docMk/>
            <pc:sldMk cId="3351806919" sldId="415"/>
            <ac:picMk id="9" creationId="{9D0FC8F2-4517-B2EB-EE88-F0D61DD2F732}"/>
          </ac:picMkLst>
        </pc:picChg>
        <pc:picChg chg="mod">
          <ac:chgData name="Judith Stocks" userId="S::judith.stocks@sv.se::e9df58ca-5c49-4db0-9aea-dab11fab39e6" providerId="AD" clId="Web-{886E6709-A24F-74B0-2369-F15E75CC007D}" dt="2026-05-06T11:18:09.902" v="979" actId="1076"/>
          <ac:picMkLst>
            <pc:docMk/>
            <pc:sldMk cId="3351806919" sldId="415"/>
            <ac:picMk id="15" creationId="{9B0749DC-0D13-7DA4-755C-451A761F51A0}"/>
          </ac:picMkLst>
        </pc:picChg>
        <pc:picChg chg="del">
          <ac:chgData name="Judith Stocks" userId="S::judith.stocks@sv.se::e9df58ca-5c49-4db0-9aea-dab11fab39e6" providerId="AD" clId="Web-{886E6709-A24F-74B0-2369-F15E75CC007D}" dt="2026-05-06T11:15:21.177" v="934"/>
          <ac:picMkLst>
            <pc:docMk/>
            <pc:sldMk cId="3351806919" sldId="415"/>
            <ac:picMk id="16" creationId="{E5E8EF5C-7A1D-0D90-7541-096729E6B35B}"/>
          </ac:picMkLst>
        </pc:picChg>
      </pc:sldChg>
    </pc:docChg>
  </pc:docChgLst>
  <pc:docChgLst>
    <pc:chgData name="Judith Stocks" userId="S::judith.stocks@sv.se::e9df58ca-5c49-4db0-9aea-dab11fab39e6" providerId="AD" clId="Web-{66DCB09E-EF3F-21FD-9793-C95932C59839}"/>
    <pc:docChg chg="addSld delSld modSld">
      <pc:chgData name="Judith Stocks" userId="S::judith.stocks@sv.se::e9df58ca-5c49-4db0-9aea-dab11fab39e6" providerId="AD" clId="Web-{66DCB09E-EF3F-21FD-9793-C95932C59839}" dt="2026-05-06T11:58:50.477" v="22"/>
      <pc:docMkLst>
        <pc:docMk/>
      </pc:docMkLst>
      <pc:sldChg chg="addSp delSp modSp">
        <pc:chgData name="Judith Stocks" userId="S::judith.stocks@sv.se::e9df58ca-5c49-4db0-9aea-dab11fab39e6" providerId="AD" clId="Web-{66DCB09E-EF3F-21FD-9793-C95932C59839}" dt="2026-05-06T11:58:39.180" v="21"/>
        <pc:sldMkLst>
          <pc:docMk/>
          <pc:sldMk cId="1241473299" sldId="411"/>
        </pc:sldMkLst>
        <pc:picChg chg="add del mod ord modCrop">
          <ac:chgData name="Judith Stocks" userId="S::judith.stocks@sv.se::e9df58ca-5c49-4db0-9aea-dab11fab39e6" providerId="AD" clId="Web-{66DCB09E-EF3F-21FD-9793-C95932C59839}" dt="2026-05-06T11:58:36.120" v="20"/>
          <ac:picMkLst>
            <pc:docMk/>
            <pc:sldMk cId="1241473299" sldId="411"/>
            <ac:picMk id="2" creationId="{F9C272F0-242D-7048-F932-446AC0719A0B}"/>
          </ac:picMkLst>
        </pc:picChg>
        <pc:picChg chg="add del ord">
          <ac:chgData name="Judith Stocks" userId="S::judith.stocks@sv.se::e9df58ca-5c49-4db0-9aea-dab11fab39e6" providerId="AD" clId="Web-{66DCB09E-EF3F-21FD-9793-C95932C59839}" dt="2026-05-06T11:58:39.180" v="21"/>
          <ac:picMkLst>
            <pc:docMk/>
            <pc:sldMk cId="1241473299" sldId="411"/>
            <ac:picMk id="15" creationId="{DA1C8AC3-111C-5059-72C4-733FDF423816}"/>
          </ac:picMkLst>
        </pc:picChg>
      </pc:sldChg>
      <pc:sldChg chg="modSp">
        <pc:chgData name="Judith Stocks" userId="S::judith.stocks@sv.se::e9df58ca-5c49-4db0-9aea-dab11fab39e6" providerId="AD" clId="Web-{66DCB09E-EF3F-21FD-9793-C95932C59839}" dt="2026-05-06T11:58:04.661" v="15"/>
        <pc:sldMkLst>
          <pc:docMk/>
          <pc:sldMk cId="469237769" sldId="413"/>
        </pc:sldMkLst>
        <pc:spChg chg="mod">
          <ac:chgData name="Judith Stocks" userId="S::judith.stocks@sv.se::e9df58ca-5c49-4db0-9aea-dab11fab39e6" providerId="AD" clId="Web-{66DCB09E-EF3F-21FD-9793-C95932C59839}" dt="2026-05-06T11:58:04.661" v="15"/>
          <ac:spMkLst>
            <pc:docMk/>
            <pc:sldMk cId="469237769" sldId="413"/>
            <ac:spMk id="23" creationId="{9B251DC0-1717-4D31-8D22-52A693806548}"/>
          </ac:spMkLst>
        </pc:spChg>
      </pc:sldChg>
      <pc:sldChg chg="addSp delSp modSp new del">
        <pc:chgData name="Judith Stocks" userId="S::judith.stocks@sv.se::e9df58ca-5c49-4db0-9aea-dab11fab39e6" providerId="AD" clId="Web-{66DCB09E-EF3F-21FD-9793-C95932C59839}" dt="2026-05-06T11:58:50.477" v="22"/>
        <pc:sldMkLst>
          <pc:docMk/>
          <pc:sldMk cId="879777744" sldId="417"/>
        </pc:sldMkLst>
        <pc:spChg chg="del">
          <ac:chgData name="Judith Stocks" userId="S::judith.stocks@sv.se::e9df58ca-5c49-4db0-9aea-dab11fab39e6" providerId="AD" clId="Web-{66DCB09E-EF3F-21FD-9793-C95932C59839}" dt="2026-05-06T11:55:06.111" v="2"/>
          <ac:spMkLst>
            <pc:docMk/>
            <pc:sldMk cId="879777744" sldId="417"/>
            <ac:spMk id="2" creationId="{86D92603-6BE3-2D4D-78D7-64C4BC66EBBD}"/>
          </ac:spMkLst>
        </pc:spChg>
        <pc:spChg chg="del">
          <ac:chgData name="Judith Stocks" userId="S::judith.stocks@sv.se::e9df58ca-5c49-4db0-9aea-dab11fab39e6" providerId="AD" clId="Web-{66DCB09E-EF3F-21FD-9793-C95932C59839}" dt="2026-05-06T11:55:04.189" v="1"/>
          <ac:spMkLst>
            <pc:docMk/>
            <pc:sldMk cId="879777744" sldId="417"/>
            <ac:spMk id="3" creationId="{46B0EB78-C08C-FEFB-983B-3EB82B1618C0}"/>
          </ac:spMkLst>
        </pc:spChg>
        <pc:picChg chg="add del mod">
          <ac:chgData name="Judith Stocks" userId="S::judith.stocks@sv.se::e9df58ca-5c49-4db0-9aea-dab11fab39e6" providerId="AD" clId="Web-{66DCB09E-EF3F-21FD-9793-C95932C59839}" dt="2026-05-06T11:55:22.189" v="5"/>
          <ac:picMkLst>
            <pc:docMk/>
            <pc:sldMk cId="879777744" sldId="417"/>
            <ac:picMk id="4" creationId="{F34D8856-83C7-FDE3-676F-52BB8CA28345}"/>
          </ac:picMkLst>
        </pc:picChg>
      </pc:sldChg>
    </pc:docChg>
  </pc:docChgLst>
  <pc:docChgLst>
    <pc:chgData name="Judith Stocks" userId="S::judith.stocks@sv.se::e9df58ca-5c49-4db0-9aea-dab11fab39e6" providerId="AD" clId="Web-{BC61BC96-EF2A-0A44-84AD-5BE639CE21A0}"/>
    <pc:docChg chg="addSld delSld modSld">
      <pc:chgData name="Judith Stocks" userId="S::judith.stocks@sv.se::e9df58ca-5c49-4db0-9aea-dab11fab39e6" providerId="AD" clId="Web-{BC61BC96-EF2A-0A44-84AD-5BE639CE21A0}" dt="2026-04-13T09:13:52.102" v="548" actId="1076"/>
      <pc:docMkLst>
        <pc:docMk/>
      </pc:docMkLst>
      <pc:sldChg chg="addSp delSp modSp">
        <pc:chgData name="Judith Stocks" userId="S::judith.stocks@sv.se::e9df58ca-5c49-4db0-9aea-dab11fab39e6" providerId="AD" clId="Web-{BC61BC96-EF2A-0A44-84AD-5BE639CE21A0}" dt="2026-04-13T09:09:40.669" v="526"/>
        <pc:sldMkLst>
          <pc:docMk/>
          <pc:sldMk cId="3194377694" sldId="256"/>
        </pc:sldMkLst>
        <pc:spChg chg="add">
          <ac:chgData name="Judith Stocks" userId="S::judith.stocks@sv.se::e9df58ca-5c49-4db0-9aea-dab11fab39e6" providerId="AD" clId="Web-{BC61BC96-EF2A-0A44-84AD-5BE639CE21A0}" dt="2026-04-13T09:09:40.669" v="526"/>
          <ac:spMkLst>
            <pc:docMk/>
            <pc:sldMk cId="3194377694" sldId="256"/>
            <ac:spMk id="4" creationId="{89F29DF1-5845-1388-A9B4-0DFE7F648199}"/>
          </ac:spMkLst>
        </pc:spChg>
        <pc:spChg chg="add">
          <ac:chgData name="Judith Stocks" userId="S::judith.stocks@sv.se::e9df58ca-5c49-4db0-9aea-dab11fab39e6" providerId="AD" clId="Web-{BC61BC96-EF2A-0A44-84AD-5BE639CE21A0}" dt="2026-04-13T09:09:40.669" v="526"/>
          <ac:spMkLst>
            <pc:docMk/>
            <pc:sldMk cId="3194377694" sldId="256"/>
            <ac:spMk id="8" creationId="{60743820-415F-FE85-11F1-EBD3CFFF4996}"/>
          </ac:spMkLst>
        </pc:spChg>
        <pc:spChg chg="add">
          <ac:chgData name="Judith Stocks" userId="S::judith.stocks@sv.se::e9df58ca-5c49-4db0-9aea-dab11fab39e6" providerId="AD" clId="Web-{BC61BC96-EF2A-0A44-84AD-5BE639CE21A0}" dt="2026-04-13T09:09:40.669" v="526"/>
          <ac:spMkLst>
            <pc:docMk/>
            <pc:sldMk cId="3194377694" sldId="256"/>
            <ac:spMk id="10" creationId="{03812136-FC30-0C67-AEE5-798AF827048B}"/>
          </ac:spMkLst>
        </pc:spChg>
        <pc:spChg chg="add">
          <ac:chgData name="Judith Stocks" userId="S::judith.stocks@sv.se::e9df58ca-5c49-4db0-9aea-dab11fab39e6" providerId="AD" clId="Web-{BC61BC96-EF2A-0A44-84AD-5BE639CE21A0}" dt="2026-04-13T09:09:40.669" v="526"/>
          <ac:spMkLst>
            <pc:docMk/>
            <pc:sldMk cId="3194377694" sldId="256"/>
            <ac:spMk id="16" creationId="{96444BF3-6AB8-18D8-6394-F8B658D21778}"/>
          </ac:spMkLst>
        </pc:spChg>
        <pc:spChg chg="add">
          <ac:chgData name="Judith Stocks" userId="S::judith.stocks@sv.se::e9df58ca-5c49-4db0-9aea-dab11fab39e6" providerId="AD" clId="Web-{BC61BC96-EF2A-0A44-84AD-5BE639CE21A0}" dt="2026-04-13T09:09:40.669" v="526"/>
          <ac:spMkLst>
            <pc:docMk/>
            <pc:sldMk cId="3194377694" sldId="256"/>
            <ac:spMk id="17" creationId="{DDAEC2E8-160C-E310-4B5A-3125C01E2C99}"/>
          </ac:spMkLst>
        </pc:spChg>
        <pc:grpChg chg="add">
          <ac:chgData name="Judith Stocks" userId="S::judith.stocks@sv.se::e9df58ca-5c49-4db0-9aea-dab11fab39e6" providerId="AD" clId="Web-{BC61BC96-EF2A-0A44-84AD-5BE639CE21A0}" dt="2026-04-13T09:09:40.669" v="526"/>
          <ac:grpSpMkLst>
            <pc:docMk/>
            <pc:sldMk cId="3194377694" sldId="256"/>
            <ac:grpSpMk id="2" creationId="{C1B8EAD1-3E92-1B6D-26B8-1054A6856859}"/>
          </ac:grpSpMkLst>
        </pc:grpChg>
        <pc:picChg chg="add">
          <ac:chgData name="Judith Stocks" userId="S::judith.stocks@sv.se::e9df58ca-5c49-4db0-9aea-dab11fab39e6" providerId="AD" clId="Web-{BC61BC96-EF2A-0A44-84AD-5BE639CE21A0}" dt="2026-04-13T09:09:40.669" v="526"/>
          <ac:picMkLst>
            <pc:docMk/>
            <pc:sldMk cId="3194377694" sldId="256"/>
            <ac:picMk id="12" creationId="{DFF5FEBC-EC23-7F3F-13A6-DC90049F7740}"/>
          </ac:picMkLst>
        </pc:picChg>
        <pc:picChg chg="add">
          <ac:chgData name="Judith Stocks" userId="S::judith.stocks@sv.se::e9df58ca-5c49-4db0-9aea-dab11fab39e6" providerId="AD" clId="Web-{BC61BC96-EF2A-0A44-84AD-5BE639CE21A0}" dt="2026-04-13T09:09:40.669" v="526"/>
          <ac:picMkLst>
            <pc:docMk/>
            <pc:sldMk cId="3194377694" sldId="256"/>
            <ac:picMk id="13" creationId="{C8E3CCD1-69F8-9B35-0AD6-5EB0AD1D4E69}"/>
          </ac:picMkLst>
        </pc:picChg>
        <pc:picChg chg="add">
          <ac:chgData name="Judith Stocks" userId="S::judith.stocks@sv.se::e9df58ca-5c49-4db0-9aea-dab11fab39e6" providerId="AD" clId="Web-{BC61BC96-EF2A-0A44-84AD-5BE639CE21A0}" dt="2026-04-13T09:09:40.669" v="526"/>
          <ac:picMkLst>
            <pc:docMk/>
            <pc:sldMk cId="3194377694" sldId="256"/>
            <ac:picMk id="14" creationId="{282943D6-0692-4ECC-A56C-35E8782B9D21}"/>
          </ac:picMkLst>
        </pc:picChg>
        <pc:picChg chg="add">
          <ac:chgData name="Judith Stocks" userId="S::judith.stocks@sv.se::e9df58ca-5c49-4db0-9aea-dab11fab39e6" providerId="AD" clId="Web-{BC61BC96-EF2A-0A44-84AD-5BE639CE21A0}" dt="2026-04-13T09:09:40.669" v="526"/>
          <ac:picMkLst>
            <pc:docMk/>
            <pc:sldMk cId="3194377694" sldId="256"/>
            <ac:picMk id="15" creationId="{7C44D36A-57DB-2D06-DB7B-3A723D6115D1}"/>
          </ac:picMkLst>
        </pc:picChg>
      </pc:sldChg>
      <pc:sldChg chg="addSp modSp">
        <pc:chgData name="Judith Stocks" userId="S::judith.stocks@sv.se::e9df58ca-5c49-4db0-9aea-dab11fab39e6" providerId="AD" clId="Web-{BC61BC96-EF2A-0A44-84AD-5BE639CE21A0}" dt="2026-04-13T09:12:51.330" v="538" actId="1076"/>
        <pc:sldMkLst>
          <pc:docMk/>
          <pc:sldMk cId="4239105433" sldId="260"/>
        </pc:sldMkLst>
        <pc:spChg chg="mod">
          <ac:chgData name="Judith Stocks" userId="S::judith.stocks@sv.se::e9df58ca-5c49-4db0-9aea-dab11fab39e6" providerId="AD" clId="Web-{BC61BC96-EF2A-0A44-84AD-5BE639CE21A0}" dt="2026-04-13T07:45:49.804" v="511" actId="1076"/>
          <ac:spMkLst>
            <pc:docMk/>
            <pc:sldMk cId="4239105433" sldId="260"/>
            <ac:spMk id="7" creationId="{7EBB4406-7955-E827-B3EC-0109478F6B15}"/>
          </ac:spMkLst>
        </pc:spChg>
        <pc:spChg chg="mod">
          <ac:chgData name="Judith Stocks" userId="S::judith.stocks@sv.se::e9df58ca-5c49-4db0-9aea-dab11fab39e6" providerId="AD" clId="Web-{BC61BC96-EF2A-0A44-84AD-5BE639CE21A0}" dt="2026-04-13T09:12:27.014" v="535" actId="20577"/>
          <ac:spMkLst>
            <pc:docMk/>
            <pc:sldMk cId="4239105433" sldId="260"/>
            <ac:spMk id="9" creationId="{E4C929AE-0985-C433-89B9-03F6C3A1A4BE}"/>
          </ac:spMkLst>
        </pc:spChg>
        <pc:spChg chg="mod">
          <ac:chgData name="Judith Stocks" userId="S::judith.stocks@sv.se::e9df58ca-5c49-4db0-9aea-dab11fab39e6" providerId="AD" clId="Web-{BC61BC96-EF2A-0A44-84AD-5BE639CE21A0}" dt="2026-04-13T07:45:23.241" v="466" actId="14100"/>
          <ac:spMkLst>
            <pc:docMk/>
            <pc:sldMk cId="4239105433" sldId="260"/>
            <ac:spMk id="10" creationId="{97339C87-F608-5130-DD7D-A6BBD7ADBACF}"/>
          </ac:spMkLst>
        </pc:spChg>
        <pc:picChg chg="add mod">
          <ac:chgData name="Judith Stocks" userId="S::judith.stocks@sv.se::e9df58ca-5c49-4db0-9aea-dab11fab39e6" providerId="AD" clId="Web-{BC61BC96-EF2A-0A44-84AD-5BE639CE21A0}" dt="2026-04-13T09:12:51.298" v="537" actId="1076"/>
          <ac:picMkLst>
            <pc:docMk/>
            <pc:sldMk cId="4239105433" sldId="260"/>
            <ac:picMk id="6" creationId="{41C124DB-A4BA-48C2-E186-2D478A6E178F}"/>
          </ac:picMkLst>
        </pc:picChg>
        <pc:picChg chg="add mod">
          <ac:chgData name="Judith Stocks" userId="S::judith.stocks@sv.se::e9df58ca-5c49-4db0-9aea-dab11fab39e6" providerId="AD" clId="Web-{BC61BC96-EF2A-0A44-84AD-5BE639CE21A0}" dt="2026-04-13T09:12:51.330" v="538" actId="1076"/>
          <ac:picMkLst>
            <pc:docMk/>
            <pc:sldMk cId="4239105433" sldId="260"/>
            <ac:picMk id="8" creationId="{9AA1A117-DFA7-CFCD-769C-47C18D71E832}"/>
          </ac:picMkLst>
        </pc:picChg>
      </pc:sldChg>
      <pc:sldChg chg="addSp modSp add replId">
        <pc:chgData name="Judith Stocks" userId="S::judith.stocks@sv.se::e9df58ca-5c49-4db0-9aea-dab11fab39e6" providerId="AD" clId="Web-{BC61BC96-EF2A-0A44-84AD-5BE639CE21A0}" dt="2026-04-13T07:28:21.165" v="171" actId="20577"/>
        <pc:sldMkLst>
          <pc:docMk/>
          <pc:sldMk cId="3019615496" sldId="261"/>
        </pc:sldMkLst>
        <pc:spChg chg="add mod">
          <ac:chgData name="Judith Stocks" userId="S::judith.stocks@sv.se::e9df58ca-5c49-4db0-9aea-dab11fab39e6" providerId="AD" clId="Web-{BC61BC96-EF2A-0A44-84AD-5BE639CE21A0}" dt="2026-04-13T07:22:51.451" v="141" actId="20577"/>
          <ac:spMkLst>
            <pc:docMk/>
            <pc:sldMk cId="3019615496" sldId="261"/>
            <ac:spMk id="3" creationId="{7E101D09-EE80-0DD4-1E75-EDC3865EF741}"/>
          </ac:spMkLst>
        </pc:spChg>
      </pc:sldChg>
      <pc:sldChg chg="addSp modSp add replId">
        <pc:chgData name="Judith Stocks" userId="S::judith.stocks@sv.se::e9df58ca-5c49-4db0-9aea-dab11fab39e6" providerId="AD" clId="Web-{BC61BC96-EF2A-0A44-84AD-5BE639CE21A0}" dt="2026-04-13T07:43:26.240" v="438" actId="1076"/>
        <pc:sldMkLst>
          <pc:docMk/>
          <pc:sldMk cId="1107613911" sldId="262"/>
        </pc:sldMkLst>
        <pc:spChg chg="add mod">
          <ac:chgData name="Judith Stocks" userId="S::judith.stocks@sv.se::e9df58ca-5c49-4db0-9aea-dab11fab39e6" providerId="AD" clId="Web-{BC61BC96-EF2A-0A44-84AD-5BE639CE21A0}" dt="2026-04-13T07:42:57.583" v="432" actId="20577"/>
          <ac:spMkLst>
            <pc:docMk/>
            <pc:sldMk cId="1107613911" sldId="262"/>
            <ac:spMk id="3" creationId="{81984EB0-A001-71B0-8665-CD23E60B0BA7}"/>
          </ac:spMkLst>
        </pc:spChg>
        <pc:graphicFrameChg chg="add mod">
          <ac:chgData name="Judith Stocks" userId="S::judith.stocks@sv.se::e9df58ca-5c49-4db0-9aea-dab11fab39e6" providerId="AD" clId="Web-{BC61BC96-EF2A-0A44-84AD-5BE639CE21A0}" dt="2026-04-13T07:43:26.240" v="438" actId="1076"/>
          <ac:graphicFrameMkLst>
            <pc:docMk/>
            <pc:sldMk cId="1107613911" sldId="262"/>
            <ac:graphicFrameMk id="4" creationId="{1788DA98-CDAE-2410-A345-E8AC9CDFFA0F}"/>
          </ac:graphicFrameMkLst>
        </pc:graphicFrameChg>
      </pc:sldChg>
      <pc:sldChg chg="addSp modSp add replId">
        <pc:chgData name="Judith Stocks" userId="S::judith.stocks@sv.se::e9df58ca-5c49-4db0-9aea-dab11fab39e6" providerId="AD" clId="Web-{BC61BC96-EF2A-0A44-84AD-5BE639CE21A0}" dt="2026-04-13T07:42:25.176" v="418" actId="1076"/>
        <pc:sldMkLst>
          <pc:docMk/>
          <pc:sldMk cId="2964903921" sldId="263"/>
        </pc:sldMkLst>
        <pc:spChg chg="add mod">
          <ac:chgData name="Judith Stocks" userId="S::judith.stocks@sv.se::e9df58ca-5c49-4db0-9aea-dab11fab39e6" providerId="AD" clId="Web-{BC61BC96-EF2A-0A44-84AD-5BE639CE21A0}" dt="2026-04-13T07:42:14.067" v="416" actId="20577"/>
          <ac:spMkLst>
            <pc:docMk/>
            <pc:sldMk cId="2964903921" sldId="263"/>
            <ac:spMk id="3" creationId="{08D7BF0A-D34A-DC2F-171B-7844CAC2B885}"/>
          </ac:spMkLst>
        </pc:spChg>
        <pc:graphicFrameChg chg="add mod">
          <ac:chgData name="Judith Stocks" userId="S::judith.stocks@sv.se::e9df58ca-5c49-4db0-9aea-dab11fab39e6" providerId="AD" clId="Web-{BC61BC96-EF2A-0A44-84AD-5BE639CE21A0}" dt="2026-04-13T07:42:25.176" v="418" actId="1076"/>
          <ac:graphicFrameMkLst>
            <pc:docMk/>
            <pc:sldMk cId="2964903921" sldId="263"/>
            <ac:graphicFrameMk id="4" creationId="{0655F086-70E9-4472-ACF2-65ACAE31C295}"/>
          </ac:graphicFrameMkLst>
        </pc:graphicFrameChg>
      </pc:sldChg>
      <pc:sldChg chg="addSp delSp modSp add replId">
        <pc:chgData name="Judith Stocks" userId="S::judith.stocks@sv.se::e9df58ca-5c49-4db0-9aea-dab11fab39e6" providerId="AD" clId="Web-{BC61BC96-EF2A-0A44-84AD-5BE639CE21A0}" dt="2026-04-13T09:13:52.102" v="548" actId="1076"/>
        <pc:sldMkLst>
          <pc:docMk/>
          <pc:sldMk cId="231575626" sldId="264"/>
        </pc:sldMkLst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4" creationId="{487FD28A-40AD-7801-2BC6-68F523B5EBED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10" creationId="{133E6027-5E2E-611B-6191-CB07B260EC91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16" creationId="{809A4E2D-6C05-C64C-9732-E1567CD99934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17" creationId="{2F1CFC7B-50E3-072C-50E2-E25BF15C894D}"/>
          </ac:spMkLst>
        </pc:spChg>
        <pc:spChg chg="add mod">
          <ac:chgData name="Judith Stocks" userId="S::judith.stocks@sv.se::e9df58ca-5c49-4db0-9aea-dab11fab39e6" providerId="AD" clId="Web-{BC61BC96-EF2A-0A44-84AD-5BE639CE21A0}" dt="2026-04-13T09:13:52.102" v="548" actId="1076"/>
          <ac:spMkLst>
            <pc:docMk/>
            <pc:sldMk cId="231575626" sldId="264"/>
            <ac:spMk id="18" creationId="{F88712A3-7C66-5886-00B8-52BBA7ABAFDC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19" creationId="{90C5233B-EEF9-456D-4B64-C5275CA34F06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20" creationId="{D9D44707-9636-BBA7-2AC9-4340749572C3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21" creationId="{8EED212E-F212-22AC-D053-70320AC7D3C0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23" creationId="{0898C491-47EC-EFD5-CFAE-3C35702ED3EA}"/>
          </ac:spMkLst>
        </pc:spChg>
        <pc:spChg chg="add">
          <ac:chgData name="Judith Stocks" userId="S::judith.stocks@sv.se::e9df58ca-5c49-4db0-9aea-dab11fab39e6" providerId="AD" clId="Web-{BC61BC96-EF2A-0A44-84AD-5BE639CE21A0}" dt="2026-04-13T09:13:32.521" v="543"/>
          <ac:spMkLst>
            <pc:docMk/>
            <pc:sldMk cId="231575626" sldId="264"/>
            <ac:spMk id="24" creationId="{21CCECD4-9624-03E7-8CA7-78D1784421C2}"/>
          </ac:spMkLst>
        </pc:spChg>
      </pc:sldChg>
      <pc:sldChg chg="addSp modSp add replId">
        <pc:chgData name="Judith Stocks" userId="S::judith.stocks@sv.se::e9df58ca-5c49-4db0-9aea-dab11fab39e6" providerId="AD" clId="Web-{BC61BC96-EF2A-0A44-84AD-5BE639CE21A0}" dt="2026-04-13T07:42:00.316" v="411" actId="1076"/>
        <pc:sldMkLst>
          <pc:docMk/>
          <pc:sldMk cId="2425479466" sldId="265"/>
        </pc:sldMkLst>
        <pc:spChg chg="add mod">
          <ac:chgData name="Judith Stocks" userId="S::judith.stocks@sv.se::e9df58ca-5c49-4db0-9aea-dab11fab39e6" providerId="AD" clId="Web-{BC61BC96-EF2A-0A44-84AD-5BE639CE21A0}" dt="2026-04-13T07:41:56.473" v="410"/>
          <ac:spMkLst>
            <pc:docMk/>
            <pc:sldMk cId="2425479466" sldId="265"/>
            <ac:spMk id="3" creationId="{1B356F5F-80D5-AB40-E232-E1442CB50316}"/>
          </ac:spMkLst>
        </pc:spChg>
        <pc:graphicFrameChg chg="add mod">
          <ac:chgData name="Judith Stocks" userId="S::judith.stocks@sv.se::e9df58ca-5c49-4db0-9aea-dab11fab39e6" providerId="AD" clId="Web-{BC61BC96-EF2A-0A44-84AD-5BE639CE21A0}" dt="2026-04-13T07:42:00.316" v="411" actId="1076"/>
          <ac:graphicFrameMkLst>
            <pc:docMk/>
            <pc:sldMk cId="2425479466" sldId="265"/>
            <ac:graphicFrameMk id="4" creationId="{1508D166-A82E-BC72-DAEA-2A93EE7E692A}"/>
          </ac:graphicFrameMkLst>
        </pc:graphicFrameChg>
      </pc:sldChg>
      <pc:sldChg chg="addSp delSp modSp add replId">
        <pc:chgData name="Judith Stocks" userId="S::judith.stocks@sv.se::e9df58ca-5c49-4db0-9aea-dab11fab39e6" providerId="AD" clId="Web-{BC61BC96-EF2A-0A44-84AD-5BE639CE21A0}" dt="2026-04-13T07:44:12.209" v="444" actId="14100"/>
        <pc:sldMkLst>
          <pc:docMk/>
          <pc:sldMk cId="2757543683" sldId="266"/>
        </pc:sldMkLst>
        <pc:spChg chg="add mod">
          <ac:chgData name="Judith Stocks" userId="S::judith.stocks@sv.se::e9df58ca-5c49-4db0-9aea-dab11fab39e6" providerId="AD" clId="Web-{BC61BC96-EF2A-0A44-84AD-5BE639CE21A0}" dt="2026-04-13T07:44:12.209" v="444" actId="14100"/>
          <ac:spMkLst>
            <pc:docMk/>
            <pc:sldMk cId="2757543683" sldId="266"/>
            <ac:spMk id="3" creationId="{516D0A25-F0DD-E985-C7A4-64EC3F7778DE}"/>
          </ac:spMkLst>
        </pc:spChg>
        <pc:graphicFrameChg chg="add mod modGraphic">
          <ac:chgData name="Judith Stocks" userId="S::judith.stocks@sv.se::e9df58ca-5c49-4db0-9aea-dab11fab39e6" providerId="AD" clId="Web-{BC61BC96-EF2A-0A44-84AD-5BE639CE21A0}" dt="2026-04-13T07:44:08.959" v="443" actId="1076"/>
          <ac:graphicFrameMkLst>
            <pc:docMk/>
            <pc:sldMk cId="2757543683" sldId="266"/>
            <ac:graphicFrameMk id="10" creationId="{8D00E76A-9824-41F8-E010-1CB423A0485F}"/>
          </ac:graphicFrameMkLst>
        </pc:graphicFrameChg>
      </pc:sldChg>
      <pc:sldChg chg="add replId">
        <pc:chgData name="Judith Stocks" userId="S::judith.stocks@sv.se::e9df58ca-5c49-4db0-9aea-dab11fab39e6" providerId="AD" clId="Web-{BC61BC96-EF2A-0A44-84AD-5BE639CE21A0}" dt="2026-04-13T07:43:04.505" v="433"/>
        <pc:sldMkLst>
          <pc:docMk/>
          <pc:sldMk cId="1990499034" sldId="267"/>
        </pc:sldMkLst>
      </pc:sldChg>
      <pc:sldChg chg="add replId">
        <pc:chgData name="Judith Stocks" userId="S::judith.stocks@sv.se::e9df58ca-5c49-4db0-9aea-dab11fab39e6" providerId="AD" clId="Web-{BC61BC96-EF2A-0A44-84AD-5BE639CE21A0}" dt="2026-04-13T07:43:06.099" v="434"/>
        <pc:sldMkLst>
          <pc:docMk/>
          <pc:sldMk cId="383650965" sldId="268"/>
        </pc:sldMkLst>
      </pc:sldChg>
      <pc:sldChg chg="modSp add replId">
        <pc:chgData name="Judith Stocks" userId="S::judith.stocks@sv.se::e9df58ca-5c49-4db0-9aea-dab11fab39e6" providerId="AD" clId="Web-{BC61BC96-EF2A-0A44-84AD-5BE639CE21A0}" dt="2026-04-13T09:07:03.824" v="521" actId="20577"/>
        <pc:sldMkLst>
          <pc:docMk/>
          <pc:sldMk cId="1266015732" sldId="270"/>
        </pc:sldMkLst>
        <pc:spChg chg="mod">
          <ac:chgData name="Judith Stocks" userId="S::judith.stocks@sv.se::e9df58ca-5c49-4db0-9aea-dab11fab39e6" providerId="AD" clId="Web-{BC61BC96-EF2A-0A44-84AD-5BE639CE21A0}" dt="2026-04-13T09:07:03.824" v="521" actId="20577"/>
          <ac:spMkLst>
            <pc:docMk/>
            <pc:sldMk cId="1266015732" sldId="270"/>
            <ac:spMk id="3" creationId="{7B739943-F2BD-66FA-5EAA-DD95092C42BC}"/>
          </ac:spMkLst>
        </pc:spChg>
      </pc:sldChg>
      <pc:sldChg chg="add mod modShow">
        <pc:chgData name="Judith Stocks" userId="S::judith.stocks@sv.se::e9df58ca-5c49-4db0-9aea-dab11fab39e6" providerId="AD" clId="Web-{BC61BC96-EF2A-0A44-84AD-5BE639CE21A0}" dt="2026-04-13T07:47:34.728" v="513"/>
        <pc:sldMkLst>
          <pc:docMk/>
          <pc:sldMk cId="3032091257" sldId="389"/>
        </pc:sldMkLst>
      </pc:sldChg>
    </pc:docChg>
  </pc:docChgLst>
  <pc:docChgLst>
    <pc:chgData name="Judith Stocks" userId="S::judith.stocks@sv.se::e9df58ca-5c49-4db0-9aea-dab11fab39e6" providerId="AD" clId="Web-{2EBB6A00-50E0-B7E6-798E-AB75DBEACEF2}"/>
    <pc:docChg chg="delSld modSld sldOrd">
      <pc:chgData name="Judith Stocks" userId="S::judith.stocks@sv.se::e9df58ca-5c49-4db0-9aea-dab11fab39e6" providerId="AD" clId="Web-{2EBB6A00-50E0-B7E6-798E-AB75DBEACEF2}" dt="2026-05-06T08:44:25.640" v="574" actId="14100"/>
      <pc:docMkLst>
        <pc:docMk/>
      </pc:docMkLst>
      <pc:sldChg chg="addSp delSp">
        <pc:chgData name="Judith Stocks" userId="S::judith.stocks@sv.se::e9df58ca-5c49-4db0-9aea-dab11fab39e6" providerId="AD" clId="Web-{2EBB6A00-50E0-B7E6-798E-AB75DBEACEF2}" dt="2026-05-06T08:37:14.409" v="559"/>
        <pc:sldMkLst>
          <pc:docMk/>
          <pc:sldMk cId="1893624776" sldId="257"/>
        </pc:sldMkLst>
        <pc:picChg chg="add del">
          <ac:chgData name="Judith Stocks" userId="S::judith.stocks@sv.se::e9df58ca-5c49-4db0-9aea-dab11fab39e6" providerId="AD" clId="Web-{2EBB6A00-50E0-B7E6-798E-AB75DBEACEF2}" dt="2026-05-06T08:37:14.409" v="559"/>
          <ac:picMkLst>
            <pc:docMk/>
            <pc:sldMk cId="1893624776" sldId="257"/>
            <ac:picMk id="6" creationId="{8D4675E2-DE7F-75B1-868E-3D854B1BCA3D}"/>
          </ac:picMkLst>
        </pc:picChg>
      </pc:sldChg>
      <pc:sldChg chg="modSp">
        <pc:chgData name="Judith Stocks" userId="S::judith.stocks@sv.se::e9df58ca-5c49-4db0-9aea-dab11fab39e6" providerId="AD" clId="Web-{2EBB6A00-50E0-B7E6-798E-AB75DBEACEF2}" dt="2026-05-06T08:34:52.400" v="553" actId="1076"/>
        <pc:sldMkLst>
          <pc:docMk/>
          <pc:sldMk cId="4239105433" sldId="260"/>
        </pc:sldMkLst>
        <pc:picChg chg="mod">
          <ac:chgData name="Judith Stocks" userId="S::judith.stocks@sv.se::e9df58ca-5c49-4db0-9aea-dab11fab39e6" providerId="AD" clId="Web-{2EBB6A00-50E0-B7E6-798E-AB75DBEACEF2}" dt="2026-05-06T08:34:50.743" v="552" actId="1076"/>
          <ac:picMkLst>
            <pc:docMk/>
            <pc:sldMk cId="4239105433" sldId="260"/>
            <ac:picMk id="6" creationId="{41C124DB-A4BA-48C2-E186-2D478A6E178F}"/>
          </ac:picMkLst>
        </pc:picChg>
        <pc:picChg chg="mod">
          <ac:chgData name="Judith Stocks" userId="S::judith.stocks@sv.se::e9df58ca-5c49-4db0-9aea-dab11fab39e6" providerId="AD" clId="Web-{2EBB6A00-50E0-B7E6-798E-AB75DBEACEF2}" dt="2026-05-06T08:34:52.400" v="553" actId="1076"/>
          <ac:picMkLst>
            <pc:docMk/>
            <pc:sldMk cId="4239105433" sldId="260"/>
            <ac:picMk id="8" creationId="{9AA1A117-DFA7-CFCD-769C-47C18D71E832}"/>
          </ac:picMkLst>
        </pc:picChg>
      </pc:sldChg>
      <pc:sldChg chg="modSp">
        <pc:chgData name="Judith Stocks" userId="S::judith.stocks@sv.se::e9df58ca-5c49-4db0-9aea-dab11fab39e6" providerId="AD" clId="Web-{2EBB6A00-50E0-B7E6-798E-AB75DBEACEF2}" dt="2026-05-06T08:44:25.640" v="574" actId="14100"/>
        <pc:sldMkLst>
          <pc:docMk/>
          <pc:sldMk cId="3019615496" sldId="261"/>
        </pc:sldMkLst>
        <pc:spChg chg="mod">
          <ac:chgData name="Judith Stocks" userId="S::judith.stocks@sv.se::e9df58ca-5c49-4db0-9aea-dab11fab39e6" providerId="AD" clId="Web-{2EBB6A00-50E0-B7E6-798E-AB75DBEACEF2}" dt="2026-05-06T08:41:13.933" v="560" actId="14100"/>
          <ac:spMkLst>
            <pc:docMk/>
            <pc:sldMk cId="3019615496" sldId="261"/>
            <ac:spMk id="3" creationId="{7E101D09-EE80-0DD4-1E75-EDC3865EF741}"/>
          </ac:spMkLst>
        </pc:spChg>
        <pc:spChg chg="ord">
          <ac:chgData name="Judith Stocks" userId="S::judith.stocks@sv.se::e9df58ca-5c49-4db0-9aea-dab11fab39e6" providerId="AD" clId="Web-{2EBB6A00-50E0-B7E6-798E-AB75DBEACEF2}" dt="2026-05-06T08:43:43.390" v="571"/>
          <ac:spMkLst>
            <pc:docMk/>
            <pc:sldMk cId="3019615496" sldId="261"/>
            <ac:spMk id="5" creationId="{C601E52E-BC35-CE69-CA1C-769E2D93BC7A}"/>
          </ac:spMkLst>
        </pc:spChg>
        <pc:spChg chg="mod">
          <ac:chgData name="Judith Stocks" userId="S::judith.stocks@sv.se::e9df58ca-5c49-4db0-9aea-dab11fab39e6" providerId="AD" clId="Web-{2EBB6A00-50E0-B7E6-798E-AB75DBEACEF2}" dt="2026-05-06T08:05:28.015" v="38" actId="20577"/>
          <ac:spMkLst>
            <pc:docMk/>
            <pc:sldMk cId="3019615496" sldId="261"/>
            <ac:spMk id="11" creationId="{5A4C50DE-1769-7FB5-5DC6-9E4BD1CE539C}"/>
          </ac:spMkLst>
        </pc:spChg>
        <pc:grpChg chg="mod">
          <ac:chgData name="Judith Stocks" userId="S::judith.stocks@sv.se::e9df58ca-5c49-4db0-9aea-dab11fab39e6" providerId="AD" clId="Web-{2EBB6A00-50E0-B7E6-798E-AB75DBEACEF2}" dt="2026-05-06T08:44:25.640" v="574" actId="14100"/>
          <ac:grpSpMkLst>
            <pc:docMk/>
            <pc:sldMk cId="3019615496" sldId="261"/>
            <ac:grpSpMk id="7" creationId="{6DA7CEDC-9C1D-CA0F-B1AA-F07305790FD2}"/>
          </ac:grpSpMkLst>
        </pc:grpChg>
        <pc:picChg chg="mod ord modCrop">
          <ac:chgData name="Judith Stocks" userId="S::judith.stocks@sv.se::e9df58ca-5c49-4db0-9aea-dab11fab39e6" providerId="AD" clId="Web-{2EBB6A00-50E0-B7E6-798E-AB75DBEACEF2}" dt="2026-05-06T08:43:54.952" v="572"/>
          <ac:picMkLst>
            <pc:docMk/>
            <pc:sldMk cId="3019615496" sldId="261"/>
            <ac:picMk id="2" creationId="{39D8FC1A-255F-8623-E31E-EECB3F426F7B}"/>
          </ac:picMkLst>
        </pc:picChg>
      </pc:sldChg>
      <pc:sldChg chg="del">
        <pc:chgData name="Judith Stocks" userId="S::judith.stocks@sv.se::e9df58ca-5c49-4db0-9aea-dab11fab39e6" providerId="AD" clId="Web-{2EBB6A00-50E0-B7E6-798E-AB75DBEACEF2}" dt="2026-05-06T08:31:38.298" v="531"/>
        <pc:sldMkLst>
          <pc:docMk/>
          <pc:sldMk cId="383650965" sldId="268"/>
        </pc:sldMkLst>
      </pc:sldChg>
      <pc:sldChg chg="ord">
        <pc:chgData name="Judith Stocks" userId="S::judith.stocks@sv.se::e9df58ca-5c49-4db0-9aea-dab11fab39e6" providerId="AD" clId="Web-{2EBB6A00-50E0-B7E6-798E-AB75DBEACEF2}" dt="2026-05-06T08:31:16.329" v="527"/>
        <pc:sldMkLst>
          <pc:docMk/>
          <pc:sldMk cId="1266015732" sldId="270"/>
        </pc:sldMkLst>
      </pc:sldChg>
      <pc:sldChg chg="ord">
        <pc:chgData name="Judith Stocks" userId="S::judith.stocks@sv.se::e9df58ca-5c49-4db0-9aea-dab11fab39e6" providerId="AD" clId="Web-{2EBB6A00-50E0-B7E6-798E-AB75DBEACEF2}" dt="2026-05-06T08:31:35.267" v="530"/>
        <pc:sldMkLst>
          <pc:docMk/>
          <pc:sldMk cId="3007943249" sldId="390"/>
        </pc:sldMkLst>
      </pc:sldChg>
      <pc:sldChg chg="del">
        <pc:chgData name="Judith Stocks" userId="S::judith.stocks@sv.se::e9df58ca-5c49-4db0-9aea-dab11fab39e6" providerId="AD" clId="Web-{2EBB6A00-50E0-B7E6-798E-AB75DBEACEF2}" dt="2026-05-06T08:31:40.486" v="532"/>
        <pc:sldMkLst>
          <pc:docMk/>
          <pc:sldMk cId="1670513426" sldId="391"/>
        </pc:sldMkLst>
      </pc:sldChg>
      <pc:sldChg chg="addSp modSp">
        <pc:chgData name="Judith Stocks" userId="S::judith.stocks@sv.se::e9df58ca-5c49-4db0-9aea-dab11fab39e6" providerId="AD" clId="Web-{2EBB6A00-50E0-B7E6-798E-AB75DBEACEF2}" dt="2026-05-06T08:33:21.911" v="547" actId="1076"/>
        <pc:sldMkLst>
          <pc:docMk/>
          <pc:sldMk cId="2723490556" sldId="392"/>
        </pc:sldMkLst>
        <pc:spChg chg="mod">
          <ac:chgData name="Judith Stocks" userId="S::judith.stocks@sv.se::e9df58ca-5c49-4db0-9aea-dab11fab39e6" providerId="AD" clId="Web-{2EBB6A00-50E0-B7E6-798E-AB75DBEACEF2}" dt="2026-05-06T08:33:01.332" v="543" actId="1076"/>
          <ac:spMkLst>
            <pc:docMk/>
            <pc:sldMk cId="2723490556" sldId="392"/>
            <ac:spMk id="3" creationId="{B985E28A-64BE-5B27-4D5C-2176DE6DF68C}"/>
          </ac:spMkLst>
        </pc:spChg>
        <pc:spChg chg="mod">
          <ac:chgData name="Judith Stocks" userId="S::judith.stocks@sv.se::e9df58ca-5c49-4db0-9aea-dab11fab39e6" providerId="AD" clId="Web-{2EBB6A00-50E0-B7E6-798E-AB75DBEACEF2}" dt="2026-05-06T08:33:06.489" v="544" actId="1076"/>
          <ac:spMkLst>
            <pc:docMk/>
            <pc:sldMk cId="2723490556" sldId="392"/>
            <ac:spMk id="4" creationId="{B8E53C31-FDE4-AF57-7661-10A0B592139B}"/>
          </ac:spMkLst>
        </pc:spChg>
        <pc:picChg chg="add mod">
          <ac:chgData name="Judith Stocks" userId="S::judith.stocks@sv.se::e9df58ca-5c49-4db0-9aea-dab11fab39e6" providerId="AD" clId="Web-{2EBB6A00-50E0-B7E6-798E-AB75DBEACEF2}" dt="2026-05-06T08:33:09.270" v="545" actId="1076"/>
          <ac:picMkLst>
            <pc:docMk/>
            <pc:sldMk cId="2723490556" sldId="392"/>
            <ac:picMk id="10" creationId="{EE950AD4-7B69-FF9E-8FE9-29DF11AC28B8}"/>
          </ac:picMkLst>
        </pc:picChg>
        <pc:picChg chg="add mod">
          <ac:chgData name="Judith Stocks" userId="S::judith.stocks@sv.se::e9df58ca-5c49-4db0-9aea-dab11fab39e6" providerId="AD" clId="Web-{2EBB6A00-50E0-B7E6-798E-AB75DBEACEF2}" dt="2026-05-06T08:33:15.161" v="546" actId="1076"/>
          <ac:picMkLst>
            <pc:docMk/>
            <pc:sldMk cId="2723490556" sldId="392"/>
            <ac:picMk id="12" creationId="{3C172C77-0621-3D8D-E25E-84C0AE7C4067}"/>
          </ac:picMkLst>
        </pc:picChg>
        <pc:picChg chg="add mod">
          <ac:chgData name="Judith Stocks" userId="S::judith.stocks@sv.se::e9df58ca-5c49-4db0-9aea-dab11fab39e6" providerId="AD" clId="Web-{2EBB6A00-50E0-B7E6-798E-AB75DBEACEF2}" dt="2026-05-06T08:33:21.911" v="547" actId="1076"/>
          <ac:picMkLst>
            <pc:docMk/>
            <pc:sldMk cId="2723490556" sldId="392"/>
            <ac:picMk id="14" creationId="{6AD6025C-2D5B-09DC-F7BC-37348D5658B1}"/>
          </ac:picMkLst>
        </pc:picChg>
      </pc:sldChg>
      <pc:sldChg chg="modSp">
        <pc:chgData name="Judith Stocks" userId="S::judith.stocks@sv.se::e9df58ca-5c49-4db0-9aea-dab11fab39e6" providerId="AD" clId="Web-{2EBB6A00-50E0-B7E6-798E-AB75DBEACEF2}" dt="2026-05-06T08:15:40.827" v="104" actId="1076"/>
        <pc:sldMkLst>
          <pc:docMk/>
          <pc:sldMk cId="1862098719" sldId="393"/>
        </pc:sldMkLst>
        <pc:spChg chg="mod">
          <ac:chgData name="Judith Stocks" userId="S::judith.stocks@sv.se::e9df58ca-5c49-4db0-9aea-dab11fab39e6" providerId="AD" clId="Web-{2EBB6A00-50E0-B7E6-798E-AB75DBEACEF2}" dt="2026-05-06T08:15:40.827" v="104" actId="1076"/>
          <ac:spMkLst>
            <pc:docMk/>
            <pc:sldMk cId="1862098719" sldId="393"/>
            <ac:spMk id="11" creationId="{A2EF848C-BD1C-0DBD-E776-DFAE2F89CE67}"/>
          </ac:spMkLst>
        </pc:spChg>
      </pc:sldChg>
      <pc:sldChg chg="modSp">
        <pc:chgData name="Judith Stocks" userId="S::judith.stocks@sv.se::e9df58ca-5c49-4db0-9aea-dab11fab39e6" providerId="AD" clId="Web-{2EBB6A00-50E0-B7E6-798E-AB75DBEACEF2}" dt="2026-05-06T08:16:32.282" v="106" actId="20577"/>
        <pc:sldMkLst>
          <pc:docMk/>
          <pc:sldMk cId="2657635626" sldId="394"/>
        </pc:sldMkLst>
        <pc:spChg chg="mod">
          <ac:chgData name="Judith Stocks" userId="S::judith.stocks@sv.se::e9df58ca-5c49-4db0-9aea-dab11fab39e6" providerId="AD" clId="Web-{2EBB6A00-50E0-B7E6-798E-AB75DBEACEF2}" dt="2026-05-06T08:16:32.282" v="106" actId="20577"/>
          <ac:spMkLst>
            <pc:docMk/>
            <pc:sldMk cId="2657635626" sldId="394"/>
            <ac:spMk id="3" creationId="{788A3616-C6F1-99DC-5DBE-DF1D4856466B}"/>
          </ac:spMkLst>
        </pc:spChg>
      </pc:sldChg>
      <pc:sldChg chg="modSp">
        <pc:chgData name="Judith Stocks" userId="S::judith.stocks@sv.se::e9df58ca-5c49-4db0-9aea-dab11fab39e6" providerId="AD" clId="Web-{2EBB6A00-50E0-B7E6-798E-AB75DBEACEF2}" dt="2026-05-06T08:18:46.462" v="172" actId="20577"/>
        <pc:sldMkLst>
          <pc:docMk/>
          <pc:sldMk cId="1583811262" sldId="396"/>
        </pc:sldMkLst>
        <pc:spChg chg="mod">
          <ac:chgData name="Judith Stocks" userId="S::judith.stocks@sv.se::e9df58ca-5c49-4db0-9aea-dab11fab39e6" providerId="AD" clId="Web-{2EBB6A00-50E0-B7E6-798E-AB75DBEACEF2}" dt="2026-05-06T08:18:46.462" v="172" actId="20577"/>
          <ac:spMkLst>
            <pc:docMk/>
            <pc:sldMk cId="1583811262" sldId="396"/>
            <ac:spMk id="11" creationId="{546961F7-029A-9D82-4C3C-132933FB78E7}"/>
          </ac:spMkLst>
        </pc:spChg>
        <pc:picChg chg="mod">
          <ac:chgData name="Judith Stocks" userId="S::judith.stocks@sv.se::e9df58ca-5c49-4db0-9aea-dab11fab39e6" providerId="AD" clId="Web-{2EBB6A00-50E0-B7E6-798E-AB75DBEACEF2}" dt="2026-05-06T07:08:41.596" v="0"/>
          <ac:picMkLst>
            <pc:docMk/>
            <pc:sldMk cId="1583811262" sldId="396"/>
            <ac:picMk id="8" creationId="{C7E6FE7B-6F05-9E89-854F-3F59E00F476C}"/>
          </ac:picMkLst>
        </pc:picChg>
      </pc:sldChg>
      <pc:sldChg chg="modSp modNotes">
        <pc:chgData name="Judith Stocks" userId="S::judith.stocks@sv.se::e9df58ca-5c49-4db0-9aea-dab11fab39e6" providerId="AD" clId="Web-{2EBB6A00-50E0-B7E6-798E-AB75DBEACEF2}" dt="2026-05-06T08:27:04.839" v="455" actId="20577"/>
        <pc:sldMkLst>
          <pc:docMk/>
          <pc:sldMk cId="1773350704" sldId="398"/>
        </pc:sldMkLst>
        <pc:spChg chg="mod">
          <ac:chgData name="Judith Stocks" userId="S::judith.stocks@sv.se::e9df58ca-5c49-4db0-9aea-dab11fab39e6" providerId="AD" clId="Web-{2EBB6A00-50E0-B7E6-798E-AB75DBEACEF2}" dt="2026-05-06T08:27:04.839" v="455" actId="20577"/>
          <ac:spMkLst>
            <pc:docMk/>
            <pc:sldMk cId="1773350704" sldId="398"/>
            <ac:spMk id="11" creationId="{DA1CACCE-5DDA-8AD1-4B16-BB9A3B16C910}"/>
          </ac:spMkLst>
        </pc:spChg>
      </pc:sldChg>
      <pc:sldChg chg="modSp">
        <pc:chgData name="Judith Stocks" userId="S::judith.stocks@sv.se::e9df58ca-5c49-4db0-9aea-dab11fab39e6" providerId="AD" clId="Web-{2EBB6A00-50E0-B7E6-798E-AB75DBEACEF2}" dt="2026-05-06T08:28:06.449" v="470" actId="20577"/>
        <pc:sldMkLst>
          <pc:docMk/>
          <pc:sldMk cId="935466367" sldId="400"/>
        </pc:sldMkLst>
        <pc:spChg chg="mod">
          <ac:chgData name="Judith Stocks" userId="S::judith.stocks@sv.se::e9df58ca-5c49-4db0-9aea-dab11fab39e6" providerId="AD" clId="Web-{2EBB6A00-50E0-B7E6-798E-AB75DBEACEF2}" dt="2026-05-06T08:28:06.449" v="470" actId="20577"/>
          <ac:spMkLst>
            <pc:docMk/>
            <pc:sldMk cId="935466367" sldId="400"/>
            <ac:spMk id="11" creationId="{19662B3D-97A9-0588-8079-C0262AEDB335}"/>
          </ac:spMkLst>
        </pc:spChg>
      </pc:sldChg>
      <pc:sldChg chg="addSp modSp">
        <pc:chgData name="Judith Stocks" userId="S::judith.stocks@sv.se::e9df58ca-5c49-4db0-9aea-dab11fab39e6" providerId="AD" clId="Web-{2EBB6A00-50E0-B7E6-798E-AB75DBEACEF2}" dt="2026-05-06T08:32:25.581" v="536" actId="1076"/>
        <pc:sldMkLst>
          <pc:docMk/>
          <pc:sldMk cId="2580484300" sldId="402"/>
        </pc:sldMkLst>
        <pc:spChg chg="mod">
          <ac:chgData name="Judith Stocks" userId="S::judith.stocks@sv.se::e9df58ca-5c49-4db0-9aea-dab11fab39e6" providerId="AD" clId="Web-{2EBB6A00-50E0-B7E6-798E-AB75DBEACEF2}" dt="2026-05-06T08:30:35.703" v="524" actId="20577"/>
          <ac:spMkLst>
            <pc:docMk/>
            <pc:sldMk cId="2580484300" sldId="402"/>
            <ac:spMk id="8" creationId="{EE37188C-DD89-6558-FB57-BDC2910CAFF5}"/>
          </ac:spMkLst>
        </pc:spChg>
        <pc:picChg chg="add">
          <ac:chgData name="Judith Stocks" userId="S::judith.stocks@sv.se::e9df58ca-5c49-4db0-9aea-dab11fab39e6" providerId="AD" clId="Web-{2EBB6A00-50E0-B7E6-798E-AB75DBEACEF2}" dt="2026-05-06T08:31:59.346" v="533"/>
          <ac:picMkLst>
            <pc:docMk/>
            <pc:sldMk cId="2580484300" sldId="402"/>
            <ac:picMk id="10" creationId="{1B2ADDE4-BB1C-3675-6400-6B910BC2CAAF}"/>
          </ac:picMkLst>
        </pc:picChg>
        <pc:picChg chg="add">
          <ac:chgData name="Judith Stocks" userId="S::judith.stocks@sv.se::e9df58ca-5c49-4db0-9aea-dab11fab39e6" providerId="AD" clId="Web-{2EBB6A00-50E0-B7E6-798E-AB75DBEACEF2}" dt="2026-05-06T08:32:10.018" v="534"/>
          <ac:picMkLst>
            <pc:docMk/>
            <pc:sldMk cId="2580484300" sldId="402"/>
            <ac:picMk id="12" creationId="{1CF88C1C-5EB1-B075-C026-1FB6E9EE1712}"/>
          </ac:picMkLst>
        </pc:picChg>
        <pc:picChg chg="add mod">
          <ac:chgData name="Judith Stocks" userId="S::judith.stocks@sv.se::e9df58ca-5c49-4db0-9aea-dab11fab39e6" providerId="AD" clId="Web-{2EBB6A00-50E0-B7E6-798E-AB75DBEACEF2}" dt="2026-05-06T08:32:25.581" v="536" actId="1076"/>
          <ac:picMkLst>
            <pc:docMk/>
            <pc:sldMk cId="2580484300" sldId="402"/>
            <ac:picMk id="14" creationId="{F1784E24-7788-C275-21CC-11CE731F6CFB}"/>
          </ac:picMkLst>
        </pc:picChg>
      </pc:sldChg>
      <pc:sldChg chg="addSp delSp">
        <pc:chgData name="Judith Stocks" userId="S::judith.stocks@sv.se::e9df58ca-5c49-4db0-9aea-dab11fab39e6" providerId="AD" clId="Web-{2EBB6A00-50E0-B7E6-798E-AB75DBEACEF2}" dt="2026-05-06T08:35:14.886" v="557"/>
        <pc:sldMkLst>
          <pc:docMk/>
          <pc:sldMk cId="3403472214" sldId="405"/>
        </pc:sldMkLst>
        <pc:spChg chg="add del">
          <ac:chgData name="Judith Stocks" userId="S::judith.stocks@sv.se::e9df58ca-5c49-4db0-9aea-dab11fab39e6" providerId="AD" clId="Web-{2EBB6A00-50E0-B7E6-798E-AB75DBEACEF2}" dt="2026-05-06T08:34:39.211" v="551"/>
          <ac:spMkLst>
            <pc:docMk/>
            <pc:sldMk cId="3403472214" sldId="405"/>
            <ac:spMk id="14" creationId="{91043764-5046-D72B-1483-1BEB1D2765C6}"/>
          </ac:spMkLst>
        </pc:spChg>
        <pc:spChg chg="del">
          <ac:chgData name="Judith Stocks" userId="S::judith.stocks@sv.se::e9df58ca-5c49-4db0-9aea-dab11fab39e6" providerId="AD" clId="Web-{2EBB6A00-50E0-B7E6-798E-AB75DBEACEF2}" dt="2026-05-06T08:33:46.662" v="549"/>
          <ac:spMkLst>
            <pc:docMk/>
            <pc:sldMk cId="3403472214" sldId="405"/>
            <ac:spMk id="18" creationId="{71F1F1D4-3857-0F5D-67EE-42FC5CA056E0}"/>
          </ac:spMkLst>
        </pc:spChg>
        <pc:spChg chg="del">
          <ac:chgData name="Judith Stocks" userId="S::judith.stocks@sv.se::e9df58ca-5c49-4db0-9aea-dab11fab39e6" providerId="AD" clId="Web-{2EBB6A00-50E0-B7E6-798E-AB75DBEACEF2}" dt="2026-05-06T08:35:14.886" v="557"/>
          <ac:spMkLst>
            <pc:docMk/>
            <pc:sldMk cId="3403472214" sldId="405"/>
            <ac:spMk id="21" creationId="{F025437A-5238-FA52-A7C3-0DC119A36A68}"/>
          </ac:spMkLst>
        </pc:spChg>
        <pc:grpChg chg="del">
          <ac:chgData name="Judith Stocks" userId="S::judith.stocks@sv.se::e9df58ca-5c49-4db0-9aea-dab11fab39e6" providerId="AD" clId="Web-{2EBB6A00-50E0-B7E6-798E-AB75DBEACEF2}" dt="2026-05-06T08:35:12.558" v="556"/>
          <ac:grpSpMkLst>
            <pc:docMk/>
            <pc:sldMk cId="3403472214" sldId="405"/>
            <ac:grpSpMk id="25" creationId="{424480AD-0DC1-285C-FC35-F73EF9682223}"/>
          </ac:grpSpMkLst>
        </pc:grpChg>
        <pc:grpChg chg="del">
          <ac:chgData name="Judith Stocks" userId="S::judith.stocks@sv.se::e9df58ca-5c49-4db0-9aea-dab11fab39e6" providerId="AD" clId="Web-{2EBB6A00-50E0-B7E6-798E-AB75DBEACEF2}" dt="2026-05-06T08:35:10.448" v="555"/>
          <ac:grpSpMkLst>
            <pc:docMk/>
            <pc:sldMk cId="3403472214" sldId="405"/>
            <ac:grpSpMk id="26" creationId="{AF6A992A-793D-06AC-9F56-2324D149AD03}"/>
          </ac:grpSpMkLst>
        </pc:grpChg>
        <pc:grpChg chg="del">
          <ac:chgData name="Judith Stocks" userId="S::judith.stocks@sv.se::e9df58ca-5c49-4db0-9aea-dab11fab39e6" providerId="AD" clId="Web-{2EBB6A00-50E0-B7E6-798E-AB75DBEACEF2}" dt="2026-05-06T08:33:43.740" v="548"/>
          <ac:grpSpMkLst>
            <pc:docMk/>
            <pc:sldMk cId="3403472214" sldId="405"/>
            <ac:grpSpMk id="27" creationId="{5C195F86-8036-B60E-5387-8A1AFDC3907F}"/>
          </ac:grpSpMkLst>
        </pc:grpChg>
        <pc:grpChg chg="del">
          <ac:chgData name="Judith Stocks" userId="S::judith.stocks@sv.se::e9df58ca-5c49-4db0-9aea-dab11fab39e6" providerId="AD" clId="Web-{2EBB6A00-50E0-B7E6-798E-AB75DBEACEF2}" dt="2026-05-06T08:35:08.276" v="554"/>
          <ac:grpSpMkLst>
            <pc:docMk/>
            <pc:sldMk cId="3403472214" sldId="405"/>
            <ac:grpSpMk id="29" creationId="{6C719911-5A9F-44F0-C77B-7D2967A7FCA8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BC13B-BD1C-4727-8807-CD31BCA48302}" type="datetimeFigureOut"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F2CA4-AD61-48A3-8581-5C687AB111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6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41338-BA73-42A3-992F-B605840B36E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9422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EBFA-9F09-EEC2-B900-DA622D335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B4164A5-AF2A-3373-EDDF-E5DD401BC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42733B5-1450-9BD4-90AA-238821712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0744F8-ADA1-C939-9352-94ADDAB7D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7635F-E4AC-413E-8A23-F10BC6D2EEC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321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593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238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39AD5-8890-0DA4-E548-EF419EEE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90118F-5932-EF2F-4DA1-3DC8CC45F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374690-0300-ED16-78E9-CD6BFB8AB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80A34-2D11-D390-EBC4-EF823BDCA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4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218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15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713E-9A0A-B7B0-E624-24375057A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D6D811-C211-DE3C-9DC5-1F7AEA2A4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39951-E60A-2DA0-5F4C-4BF7A34ED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51FD8-355D-74C3-91BD-773773F19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5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96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75268-6A6D-B952-3C76-D14C13854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8E28B-EC58-C592-C5C3-CA142837C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D5245-E926-E42D-1B53-024AE977F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E6A49-1507-2C17-28FB-3123D803B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F2CA4-AD61-48A3-8581-5C687AB111F4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1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lyssnatillmittoga.se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607952E-9264-1A40-55F7-BBEA9C996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3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52E012-D742-DF39-A419-39D2C01D1932}"/>
              </a:ext>
            </a:extLst>
          </p:cNvPr>
          <p:cNvGrpSpPr/>
          <p:nvPr/>
        </p:nvGrpSpPr>
        <p:grpSpPr>
          <a:xfrm>
            <a:off x="0" y="6441103"/>
            <a:ext cx="12192000" cy="416880"/>
            <a:chOff x="0" y="6514045"/>
            <a:chExt cx="4928471" cy="164694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CD954B05-EF29-C8BB-9319-DA81661A2B37}"/>
                </a:ext>
              </a:extLst>
            </p:cNvPr>
            <p:cNvSpPr/>
            <p:nvPr/>
          </p:nvSpPr>
          <p:spPr>
            <a:xfrm>
              <a:off x="0" y="656167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200"/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00F3BCF2-0390-C6FB-6EEC-A04447BD5701}"/>
                </a:ext>
              </a:extLst>
            </p:cNvPr>
            <p:cNvSpPr txBox="1"/>
            <p:nvPr/>
          </p:nvSpPr>
          <p:spPr>
            <a:xfrm>
              <a:off x="0" y="651404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349F56D-1327-4D4B-5D5F-F82F07B1E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119" y="2046653"/>
            <a:ext cx="3573351" cy="31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alentina och Ellen.png">
            <a:extLst>
              <a:ext uri="{FF2B5EF4-FFF2-40B4-BE49-F238E27FC236}">
                <a16:creationId xmlns:a16="http://schemas.microsoft.com/office/drawing/2014/main" id="{A6E4E31C-0586-C77D-994A-FD899A77A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53" t="47" r="15894" b="80"/>
          <a:stretch>
            <a:fillRect/>
          </a:stretch>
        </p:blipFill>
        <p:spPr>
          <a:xfrm>
            <a:off x="-2707" y="-2549"/>
            <a:ext cx="6107487" cy="6573817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7223DC98-E443-FC1E-5DFB-FE2357C09DCD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1CDDE65E-A495-E9BD-FFFB-7D71BD141C51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CB4B60A5-036B-1920-F4DB-A06B472F5341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1" name="textruta 8">
            <a:extLst>
              <a:ext uri="{FF2B5EF4-FFF2-40B4-BE49-F238E27FC236}">
                <a16:creationId xmlns:a16="http://schemas.microsoft.com/office/drawing/2014/main" id="{C64DC0E2-3577-0F97-38CA-AEFEBFCA0AEF}"/>
              </a:ext>
            </a:extLst>
          </p:cNvPr>
          <p:cNvSpPr txBox="1"/>
          <p:nvPr/>
        </p:nvSpPr>
        <p:spPr>
          <a:xfrm>
            <a:off x="6676924" y="744154"/>
            <a:ext cx="4930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 pitchFamily="2" charset="0"/>
              </a:rPr>
              <a:t>Att få det att fungera</a:t>
            </a:r>
          </a:p>
        </p:txBody>
      </p:sp>
      <p:sp>
        <p:nvSpPr>
          <p:cNvPr id="13" name="textruta 13">
            <a:extLst>
              <a:ext uri="{FF2B5EF4-FFF2-40B4-BE49-F238E27FC236}">
                <a16:creationId xmlns:a16="http://schemas.microsoft.com/office/drawing/2014/main" id="{8F3FC979-5960-6D67-22F1-E704DFE03EC9}"/>
              </a:ext>
            </a:extLst>
          </p:cNvPr>
          <p:cNvSpPr txBox="1"/>
          <p:nvPr/>
        </p:nvSpPr>
        <p:spPr>
          <a:xfrm>
            <a:off x="6681834" y="2609898"/>
            <a:ext cx="4925658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Tydlig struktur vid träffarna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Anpassning efter varje individ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Samarbete med stödpersoner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Tid, tålamod och kontinuitet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En trygg och inkluderande miljö </a:t>
            </a:r>
            <a:endParaRPr lang="en-US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3567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741254-053F-8BCF-9A3D-15AFDCF5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71" t="1447" r="17904" b="-236"/>
          <a:stretch>
            <a:fillRect/>
          </a:stretch>
        </p:blipFill>
        <p:spPr>
          <a:xfrm>
            <a:off x="6078997" y="-2579"/>
            <a:ext cx="6111598" cy="6579252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46E7C0D2-5959-EC88-0268-C1B9824A994F}"/>
              </a:ext>
            </a:extLst>
          </p:cNvPr>
          <p:cNvGrpSpPr/>
          <p:nvPr/>
        </p:nvGrpSpPr>
        <p:grpSpPr>
          <a:xfrm>
            <a:off x="-20876" y="6441120"/>
            <a:ext cx="12220277" cy="416880"/>
            <a:chOff x="0" y="-47625"/>
            <a:chExt cx="4928471" cy="164694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676747E1-0905-37DF-7C60-CBE5808ECF13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066B667-A236-BDF1-F254-742E3831C2CE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</p:grpSp>
      <p:sp>
        <p:nvSpPr>
          <p:cNvPr id="11" name="textruta 8">
            <a:extLst>
              <a:ext uri="{FF2B5EF4-FFF2-40B4-BE49-F238E27FC236}">
                <a16:creationId xmlns:a16="http://schemas.microsoft.com/office/drawing/2014/main" id="{195CDE0A-70C9-7E25-5530-32FB875653AA}"/>
              </a:ext>
            </a:extLst>
          </p:cNvPr>
          <p:cNvSpPr txBox="1"/>
          <p:nvPr/>
        </p:nvSpPr>
        <p:spPr>
          <a:xfrm>
            <a:off x="584508" y="747950"/>
            <a:ext cx="4930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/>
              </a:rPr>
              <a:t>Vad behövs?</a:t>
            </a:r>
          </a:p>
        </p:txBody>
      </p:sp>
      <p:sp>
        <p:nvSpPr>
          <p:cNvPr id="13" name="textruta 10">
            <a:extLst>
              <a:ext uri="{FF2B5EF4-FFF2-40B4-BE49-F238E27FC236}">
                <a16:creationId xmlns:a16="http://schemas.microsoft.com/office/drawing/2014/main" id="{D9500838-36F0-D7D3-4E54-45694959F5E9}"/>
              </a:ext>
            </a:extLst>
          </p:cNvPr>
          <p:cNvSpPr txBox="1"/>
          <p:nvPr/>
        </p:nvSpPr>
        <p:spPr>
          <a:xfrm>
            <a:off x="583978" y="2609898"/>
            <a:ext cx="4925658" cy="29238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Dator med ögonstyrning</a:t>
            </a:r>
            <a:br>
              <a:rPr lang="sv-SE">
                <a:latin typeface="DM Sans"/>
              </a:rPr>
            </a:br>
            <a:endParaRPr lang="en-US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Ett musikprogram som fungerar med ögonstyrning</a:t>
            </a:r>
            <a:br>
              <a:rPr lang="sv-SE">
                <a:latin typeface="DM Sans"/>
              </a:rPr>
            </a:br>
            <a:endParaRPr lang="en-US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En musikalisk ledare som håller i verksamheten</a:t>
            </a:r>
            <a:br>
              <a:rPr lang="sv-SE">
                <a:latin typeface="DM Sans"/>
              </a:rPr>
            </a:br>
            <a:endParaRPr lang="en-US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Deltagare som vill skapa musik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En tillgänglig lokal där alla kan delta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sv-SE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92656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86CEE960-F9F0-C733-6E2C-47CF4851A21A}"/>
              </a:ext>
            </a:extLst>
          </p:cNvPr>
          <p:cNvSpPr/>
          <p:nvPr/>
        </p:nvSpPr>
        <p:spPr>
          <a:xfrm>
            <a:off x="297590" y="1697869"/>
            <a:ext cx="3803688" cy="3692452"/>
          </a:xfrm>
          <a:prstGeom prst="roundRect">
            <a:avLst/>
          </a:prstGeom>
          <a:solidFill>
            <a:srgbClr val="CCE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ruta 7">
            <a:extLst>
              <a:ext uri="{FF2B5EF4-FFF2-40B4-BE49-F238E27FC236}">
                <a16:creationId xmlns:a16="http://schemas.microsoft.com/office/drawing/2014/main" id="{AC8C5480-4F73-8C31-9024-6F87AA7C00D4}"/>
              </a:ext>
            </a:extLst>
          </p:cNvPr>
          <p:cNvSpPr txBox="1"/>
          <p:nvPr/>
        </p:nvSpPr>
        <p:spPr>
          <a:xfrm>
            <a:off x="625852" y="1974434"/>
            <a:ext cx="314716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>
                <a:latin typeface="DM Sans" pitchFamily="2" charset="0"/>
              </a:rPr>
              <a:t>Allt material finns samlat på hemsidan och kan användas för att starta, leda eller delta i verksamhet. Innehållet är anpassat efter olika roller och behov. </a:t>
            </a:r>
          </a:p>
          <a:p>
            <a:endParaRPr lang="sv-SE">
              <a:latin typeface="DM Sans" pitchFamily="2" charset="0"/>
            </a:endParaRPr>
          </a:p>
          <a:p>
            <a:r>
              <a:rPr lang="sv-SE">
                <a:latin typeface="DM Sans" pitchFamily="2" charset="0"/>
              </a:rPr>
              <a:t>Materialet är utformat för att spela musik både på egen hand och tillsammans med andra.</a:t>
            </a:r>
          </a:p>
        </p:txBody>
      </p:sp>
      <p:sp>
        <p:nvSpPr>
          <p:cNvPr id="9" name="textruta 3">
            <a:extLst>
              <a:ext uri="{FF2B5EF4-FFF2-40B4-BE49-F238E27FC236}">
                <a16:creationId xmlns:a16="http://schemas.microsoft.com/office/drawing/2014/main" id="{D1F5EB18-AB22-87B9-2EDA-3A6E00CC57BD}"/>
              </a:ext>
            </a:extLst>
          </p:cNvPr>
          <p:cNvSpPr txBox="1"/>
          <p:nvPr/>
        </p:nvSpPr>
        <p:spPr>
          <a:xfrm>
            <a:off x="6457804" y="1657005"/>
            <a:ext cx="4601261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b="1">
                <a:latin typeface="DM Sans" pitchFamily="2" charset="0"/>
              </a:rPr>
              <a:t>För dig som vill starta verksamhet: </a:t>
            </a:r>
            <a:r>
              <a:rPr lang="sv-SE">
                <a:latin typeface="DM Sans" pitchFamily="2" charset="0"/>
              </a:rPr>
              <a:t>Metodbeskrivning, informationsmaterial, ekonomi och inspiration</a:t>
            </a:r>
          </a:p>
          <a:p>
            <a:endParaRPr lang="sv-SE" sz="1000">
              <a:latin typeface="DM Sans" pitchFamily="2" charset="0"/>
            </a:endParaRPr>
          </a:p>
          <a:p>
            <a:r>
              <a:rPr lang="sv-SE" b="1">
                <a:latin typeface="DM Sans" pitchFamily="2" charset="0"/>
              </a:rPr>
              <a:t>För musikaliska ledare: </a:t>
            </a:r>
            <a:r>
              <a:rPr lang="sv-SE">
                <a:latin typeface="DM Sans" pitchFamily="2" charset="0"/>
              </a:rPr>
              <a:t>Utbildning, övningar, stödmaterial, filmer och inspiration</a:t>
            </a:r>
          </a:p>
          <a:p>
            <a:endParaRPr lang="sv-SE" sz="1000">
              <a:latin typeface="DM Sans" pitchFamily="2" charset="0"/>
            </a:endParaRPr>
          </a:p>
          <a:p>
            <a:r>
              <a:rPr lang="sv-SE" b="1">
                <a:latin typeface="DM Sans"/>
              </a:rPr>
              <a:t>För stödpersoner: </a:t>
            </a:r>
            <a:r>
              <a:rPr lang="sv-SE">
                <a:latin typeface="DM Sans"/>
              </a:rPr>
              <a:t>Instruktioner, övningar, tips på musikaliska </a:t>
            </a:r>
            <a:r>
              <a:rPr lang="sv-SE" err="1">
                <a:latin typeface="DM Sans"/>
              </a:rPr>
              <a:t>appar</a:t>
            </a:r>
            <a:r>
              <a:rPr lang="sv-SE">
                <a:latin typeface="DM Sans"/>
              </a:rPr>
              <a:t>, stödmaterial och inspiration</a:t>
            </a:r>
          </a:p>
          <a:p>
            <a:endParaRPr lang="sv-SE" sz="1000">
              <a:latin typeface="DM Sans" pitchFamily="2" charset="0"/>
            </a:endParaRPr>
          </a:p>
          <a:p>
            <a:r>
              <a:rPr lang="sv-SE" b="1">
                <a:latin typeface="DM Sans" pitchFamily="2" charset="0"/>
              </a:rPr>
              <a:t>För ögonstyrningsanvändare: </a:t>
            </a:r>
            <a:r>
              <a:rPr lang="sv-SE">
                <a:latin typeface="DM Sans" pitchFamily="2" charset="0"/>
              </a:rPr>
              <a:t>Övningar, instruktioner, teknik, musikprogram och inspiration</a:t>
            </a:r>
          </a:p>
          <a:p>
            <a:endParaRPr lang="sv-SE" sz="1000">
              <a:latin typeface="DM Sans" pitchFamily="2" charset="0"/>
            </a:endParaRPr>
          </a:p>
        </p:txBody>
      </p:sp>
      <p:pic>
        <p:nvPicPr>
          <p:cNvPr id="14" name="Bildobjekt 44" descr="En bild som visar kamera&#10;&#10;AI-genererat innehåll kan vara felaktigt.">
            <a:extLst>
              <a:ext uri="{FF2B5EF4-FFF2-40B4-BE49-F238E27FC236}">
                <a16:creationId xmlns:a16="http://schemas.microsoft.com/office/drawing/2014/main" id="{4012A553-A83A-C6EA-A237-71D267692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17" y="1697869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051B07-8DB0-F671-AB83-D93F4100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775" y="3672942"/>
            <a:ext cx="750170" cy="7565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F7B4D-E27B-CF64-9ADB-8191EB99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471" y="2658721"/>
            <a:ext cx="723171" cy="72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81E887-F1E8-59BC-4BE9-1CDD9C31A76C}"/>
              </a:ext>
            </a:extLst>
          </p:cNvPr>
          <p:cNvSpPr txBox="1"/>
          <p:nvPr/>
        </p:nvSpPr>
        <p:spPr>
          <a:xfrm>
            <a:off x="2321273" y="6073315"/>
            <a:ext cx="6798664" cy="369332"/>
          </a:xfrm>
          <a:prstGeom prst="rect">
            <a:avLst/>
          </a:prstGeom>
          <a:solidFill>
            <a:srgbClr val="CCE2B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1800" b="1" i="0" u="none" strike="noStrike" baseline="0">
                <a:solidFill>
                  <a:srgbClr val="000000"/>
                </a:solidFill>
                <a:latin typeface="DM Sans"/>
              </a:rPr>
              <a:t>Allt material finns samlat på hemsidan och är kostnadsfritt</a:t>
            </a:r>
            <a:endParaRPr lang="en-US"/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F16DDDD0-1EDE-7659-CE1B-493BD33BE3FB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E9D32323-1F0D-1A4D-EC1D-36CC16BFEE63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86B91B89-EC55-2232-4970-18B4EA7F600B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" name="textruta 8">
            <a:extLst>
              <a:ext uri="{FF2B5EF4-FFF2-40B4-BE49-F238E27FC236}">
                <a16:creationId xmlns:a16="http://schemas.microsoft.com/office/drawing/2014/main" id="{7E1F2CD1-9D5D-D3A4-1AC5-709A92B9ABAE}"/>
              </a:ext>
            </a:extLst>
          </p:cNvPr>
          <p:cNvSpPr txBox="1"/>
          <p:nvPr/>
        </p:nvSpPr>
        <p:spPr>
          <a:xfrm>
            <a:off x="584508" y="747950"/>
            <a:ext cx="4930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 pitchFamily="2" charset="0"/>
              </a:rPr>
              <a:t>Material och stöd</a:t>
            </a:r>
            <a:endParaRPr lang="en-US" sz="3600" b="1">
              <a:latin typeface="DM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3FC97-CDE2-5027-1598-EE44DBAF2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511" y="4670321"/>
            <a:ext cx="73645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6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AFBE9-E756-301E-1E95-447B4F821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189A65EC-AEB2-35C2-A1CF-62507317ED1E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8EBC4A5-3E2D-C0E6-0AF6-F459F83F11FF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208B6BD7-3687-6A24-7560-7F86E0F5A586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13B86A6-5F5A-A4EC-FDA1-7ED8E2DE8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4" y="308729"/>
            <a:ext cx="10662651" cy="59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03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72D1-2A34-D715-C7C0-7A1608BEA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732E2787-2426-475D-DEEE-076F5981404C}"/>
              </a:ext>
            </a:extLst>
          </p:cNvPr>
          <p:cNvSpPr/>
          <p:nvPr/>
        </p:nvSpPr>
        <p:spPr>
          <a:xfrm>
            <a:off x="308440" y="3007859"/>
            <a:ext cx="11575118" cy="3421085"/>
          </a:xfrm>
          <a:prstGeom prst="roundRect">
            <a:avLst/>
          </a:prstGeom>
          <a:solidFill>
            <a:srgbClr val="CCE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A00CA9C-4AFF-ABD9-A42E-C41B78DEE794}"/>
              </a:ext>
            </a:extLst>
          </p:cNvPr>
          <p:cNvSpPr txBox="1"/>
          <p:nvPr/>
        </p:nvSpPr>
        <p:spPr>
          <a:xfrm>
            <a:off x="7514398" y="3715624"/>
            <a:ext cx="33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b="1">
                <a:latin typeface="DM Sans" pitchFamily="2" charset="0"/>
                <a:ea typeface="Sans Serif Collection" panose="020B0502040504020204" pitchFamily="34" charset="0"/>
                <a:cs typeface="Sans Serif Collection" panose="020B050204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lyssnatillmittoga.se </a:t>
            </a:r>
            <a:endParaRPr lang="sv-SE" sz="1800" b="1">
              <a:latin typeface="DM Sans" pitchFamily="2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ACF035B-6D97-A436-A792-1313E20D6943}"/>
              </a:ext>
            </a:extLst>
          </p:cNvPr>
          <p:cNvGrpSpPr/>
          <p:nvPr/>
        </p:nvGrpSpPr>
        <p:grpSpPr>
          <a:xfrm>
            <a:off x="0" y="6561670"/>
            <a:ext cx="12192000" cy="296330"/>
            <a:chOff x="0" y="0"/>
            <a:chExt cx="4928471" cy="11706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CA13620-AC59-0008-BE92-56EFB0DEDC62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/>
            <a:p>
              <a:endParaRPr lang="sv-SE" sz="1200">
                <a:latin typeface="DM Sans" pitchFamily="2" charset="0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591A137-C368-BD73-05AE-852D429E54E8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latin typeface="DM Sans" pitchFamily="2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09632167-54FB-4409-1978-30D869931CC6}"/>
              </a:ext>
            </a:extLst>
          </p:cNvPr>
          <p:cNvGrpSpPr/>
          <p:nvPr/>
        </p:nvGrpSpPr>
        <p:grpSpPr>
          <a:xfrm>
            <a:off x="7652084" y="4270304"/>
            <a:ext cx="2407024" cy="1516461"/>
            <a:chOff x="1910" y="2944330"/>
            <a:chExt cx="2156074" cy="1412268"/>
          </a:xfrm>
        </p:grpSpPr>
        <p:sp>
          <p:nvSpPr>
            <p:cNvPr id="19" name="Rektangel: rundade hörn 18">
              <a:extLst>
                <a:ext uri="{FF2B5EF4-FFF2-40B4-BE49-F238E27FC236}">
                  <a16:creationId xmlns:a16="http://schemas.microsoft.com/office/drawing/2014/main" id="{C0914A54-1F23-E7CF-ABEF-B986FC312BF4}"/>
                </a:ext>
              </a:extLst>
            </p:cNvPr>
            <p:cNvSpPr/>
            <p:nvPr/>
          </p:nvSpPr>
          <p:spPr>
            <a:xfrm>
              <a:off x="737425" y="2944330"/>
              <a:ext cx="1420559" cy="1412268"/>
            </a:xfrm>
            <a:prstGeom prst="roundRect">
              <a:avLst/>
            </a:prstGeom>
            <a:solidFill>
              <a:srgbClr val="E7B0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9" name="Bildobjekt 6" descr="En bild som visar mönster, kvadrat, konst, Symmetri&#10;&#10;AI-genererat innehåll kan vara felaktigt.">
              <a:extLst>
                <a:ext uri="{FF2B5EF4-FFF2-40B4-BE49-F238E27FC236}">
                  <a16:creationId xmlns:a16="http://schemas.microsoft.com/office/drawing/2014/main" id="{E2B9E18D-454B-0D6B-E9F9-50FBA3C1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53" y="3123281"/>
              <a:ext cx="1055527" cy="1055527"/>
            </a:xfrm>
            <a:prstGeom prst="rect">
              <a:avLst/>
            </a:prstGeom>
          </p:spPr>
        </p:pic>
        <p:pic>
          <p:nvPicPr>
            <p:cNvPr id="14" name="Bildobjekt 16" descr="En bild som visar skärmbild, design&#10;&#10;AI-genererat innehåll kan vara felaktigt.">
              <a:extLst>
                <a:ext uri="{FF2B5EF4-FFF2-40B4-BE49-F238E27FC236}">
                  <a16:creationId xmlns:a16="http://schemas.microsoft.com/office/drawing/2014/main" id="{FC60BFEF-3F25-CA76-6E48-A222D8AA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" y="3750620"/>
              <a:ext cx="835232" cy="605978"/>
            </a:xfrm>
            <a:prstGeom prst="rect">
              <a:avLst/>
            </a:prstGeom>
          </p:spPr>
        </p:pic>
      </p:grpSp>
      <p:pic>
        <p:nvPicPr>
          <p:cNvPr id="11" name="Bild 10" descr="Markör kontur">
            <a:extLst>
              <a:ext uri="{FF2B5EF4-FFF2-40B4-BE49-F238E27FC236}">
                <a16:creationId xmlns:a16="http://schemas.microsoft.com/office/drawing/2014/main" id="{0D67AD83-6BB1-6E75-59D9-A25382A984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7932" y="3900290"/>
            <a:ext cx="546788" cy="546788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DDC22FCB-6C5C-D29F-EBBD-7A8F92E41242}"/>
              </a:ext>
            </a:extLst>
          </p:cNvPr>
          <p:cNvSpPr txBox="1"/>
          <p:nvPr/>
        </p:nvSpPr>
        <p:spPr>
          <a:xfrm>
            <a:off x="1373582" y="3715624"/>
            <a:ext cx="4164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latin typeface="DM Sans" pitchFamily="2" charset="0"/>
              </a:rPr>
              <a:t>Lyssna till mitt öga har utvecklats av Studieförbundet Vuxenskolan Västra Götaland 1 maj 2023 – 31 juli 2026 med stöd från Allmänna Arvsfonden.</a:t>
            </a:r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5B33D0D0-A01B-7FAF-EF92-C92B8E06D1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52" y="280795"/>
            <a:ext cx="2554294" cy="2269930"/>
          </a:xfrm>
          <a:prstGeom prst="rect">
            <a:avLst/>
          </a:prstGeom>
        </p:spPr>
      </p:pic>
      <p:pic>
        <p:nvPicPr>
          <p:cNvPr id="29" name="Bildobjekt 28" descr="En bild som visar Teckensnitt, text, Grafik, skärmbild&#10;&#10;Automatiskt genererad beskrivning">
            <a:extLst>
              <a:ext uri="{FF2B5EF4-FFF2-40B4-BE49-F238E27FC236}">
                <a16:creationId xmlns:a16="http://schemas.microsoft.com/office/drawing/2014/main" id="{26B892BF-9946-4C38-103D-87BB5EAE8E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57" y="5383946"/>
            <a:ext cx="1651540" cy="402530"/>
          </a:xfrm>
          <a:prstGeom prst="rect">
            <a:avLst/>
          </a:prstGeom>
        </p:spPr>
      </p:pic>
      <p:pic>
        <p:nvPicPr>
          <p:cNvPr id="30" name="Bildobjekt 29" descr="En bild som visar Teckensnitt, text, Grafik, skärmbild&#10;&#10;Automatiskt genererad beskrivning">
            <a:extLst>
              <a:ext uri="{FF2B5EF4-FFF2-40B4-BE49-F238E27FC236}">
                <a16:creationId xmlns:a16="http://schemas.microsoft.com/office/drawing/2014/main" id="{A95A2F01-DC89-8791-85FD-93C30C62E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60" y="5310691"/>
            <a:ext cx="1538236" cy="475785"/>
          </a:xfrm>
          <a:prstGeom prst="rect">
            <a:avLst/>
          </a:prstGeom>
        </p:spPr>
      </p:pic>
      <p:grpSp>
        <p:nvGrpSpPr>
          <p:cNvPr id="41" name="Grupp 40">
            <a:extLst>
              <a:ext uri="{FF2B5EF4-FFF2-40B4-BE49-F238E27FC236}">
                <a16:creationId xmlns:a16="http://schemas.microsoft.com/office/drawing/2014/main" id="{D33A79BD-3967-407B-FBD8-DD1A1090993D}"/>
              </a:ext>
            </a:extLst>
          </p:cNvPr>
          <p:cNvGrpSpPr/>
          <p:nvPr/>
        </p:nvGrpSpPr>
        <p:grpSpPr>
          <a:xfrm>
            <a:off x="8767901" y="1071234"/>
            <a:ext cx="2784599" cy="944986"/>
            <a:chOff x="4588547" y="3692391"/>
            <a:chExt cx="2784599" cy="944986"/>
          </a:xfrm>
        </p:grpSpPr>
        <p:pic>
          <p:nvPicPr>
            <p:cNvPr id="31" name="Graphic 3">
              <a:extLst>
                <a:ext uri="{FF2B5EF4-FFF2-40B4-BE49-F238E27FC236}">
                  <a16:creationId xmlns:a16="http://schemas.microsoft.com/office/drawing/2014/main" id="{5A843060-EAA2-6A63-0E10-27C91010EFBF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611633" y="3724081"/>
              <a:ext cx="366826" cy="366826"/>
            </a:xfrm>
            <a:prstGeom prst="rect">
              <a:avLst/>
            </a:prstGeom>
          </p:spPr>
        </p:pic>
        <p:pic>
          <p:nvPicPr>
            <p:cNvPr id="35" name="Bildobjekt 69">
              <a:extLst>
                <a:ext uri="{FF2B5EF4-FFF2-40B4-BE49-F238E27FC236}">
                  <a16:creationId xmlns:a16="http://schemas.microsoft.com/office/drawing/2014/main" id="{10BF6BA3-6129-2E4C-66EE-3E817C6C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88547" y="4347662"/>
              <a:ext cx="412998" cy="289715"/>
            </a:xfrm>
            <a:prstGeom prst="rect">
              <a:avLst/>
            </a:prstGeom>
          </p:spPr>
        </p:pic>
        <p:sp>
          <p:nvSpPr>
            <p:cNvPr id="36" name="TextBox 23">
              <a:extLst>
                <a:ext uri="{FF2B5EF4-FFF2-40B4-BE49-F238E27FC236}">
                  <a16:creationId xmlns:a16="http://schemas.microsoft.com/office/drawing/2014/main" id="{61D80A0B-1EC0-FD24-C70E-4C59B5D13322}"/>
                </a:ext>
              </a:extLst>
            </p:cNvPr>
            <p:cNvSpPr txBox="1"/>
            <p:nvPr/>
          </p:nvSpPr>
          <p:spPr>
            <a:xfrm>
              <a:off x="5130798" y="3692391"/>
              <a:ext cx="2242348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latin typeface="DM Sans" pitchFamily="2" charset="0"/>
                </a:rPr>
                <a:t>@lyssnatillmittoga_sv</a:t>
              </a:r>
            </a:p>
          </p:txBody>
        </p:sp>
        <p:sp>
          <p:nvSpPr>
            <p:cNvPr id="37" name="TextBox 23">
              <a:extLst>
                <a:ext uri="{FF2B5EF4-FFF2-40B4-BE49-F238E27FC236}">
                  <a16:creationId xmlns:a16="http://schemas.microsoft.com/office/drawing/2014/main" id="{C5EB9079-643E-B6AD-811E-0BCCFFD06F57}"/>
                </a:ext>
              </a:extLst>
            </p:cNvPr>
            <p:cNvSpPr txBox="1"/>
            <p:nvPr/>
          </p:nvSpPr>
          <p:spPr>
            <a:xfrm>
              <a:off x="5130798" y="4391156"/>
              <a:ext cx="2242348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latin typeface="DM Sans"/>
                </a:rPr>
                <a:t>@lyssnatillmittoga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18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87176-A2F2-AEB9-FED4-7B9CC2EC6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6DA7CEDC-9C1D-CA0F-B1AA-F07305790FD2}"/>
              </a:ext>
            </a:extLst>
          </p:cNvPr>
          <p:cNvGrpSpPr/>
          <p:nvPr/>
        </p:nvGrpSpPr>
        <p:grpSpPr>
          <a:xfrm>
            <a:off x="-20876" y="6441120"/>
            <a:ext cx="12220277" cy="416880"/>
            <a:chOff x="0" y="-47625"/>
            <a:chExt cx="4928471" cy="164694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53D5D6B9-C5CE-D35A-4950-DAE1C0673513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601E52E-BC35-CE69-CA1C-769E2D93BC7A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</p:grpSp>
      <p:sp>
        <p:nvSpPr>
          <p:cNvPr id="3" name="textruta 8">
            <a:extLst>
              <a:ext uri="{FF2B5EF4-FFF2-40B4-BE49-F238E27FC236}">
                <a16:creationId xmlns:a16="http://schemas.microsoft.com/office/drawing/2014/main" id="{7E101D09-EE80-0DD4-1E75-EDC3865EF741}"/>
              </a:ext>
            </a:extLst>
          </p:cNvPr>
          <p:cNvSpPr txBox="1"/>
          <p:nvPr/>
        </p:nvSpPr>
        <p:spPr>
          <a:xfrm>
            <a:off x="584508" y="747950"/>
            <a:ext cx="49305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 pitchFamily="2" charset="0"/>
              </a:rPr>
              <a:t>Vad är Lyssna till mitt öga?</a:t>
            </a:r>
            <a:endParaRPr lang="en-US" sz="3600" b="1">
              <a:latin typeface="DM Sans" pitchFamily="2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A4C50DE-1769-7FB5-5DC6-9E4BD1CE539C}"/>
              </a:ext>
            </a:extLst>
          </p:cNvPr>
          <p:cNvSpPr txBox="1"/>
          <p:nvPr/>
        </p:nvSpPr>
        <p:spPr>
          <a:xfrm>
            <a:off x="583978" y="2609898"/>
            <a:ext cx="4925658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En metod för att skapa musik med hjälp av ögonstyrning</a:t>
            </a:r>
            <a:br>
              <a:rPr lang="sv-SE">
                <a:latin typeface="DM Sans"/>
              </a:rPr>
            </a:b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En möjlighet för fler att uttrycka sig genom musik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Passar för både enskilda individer och verksamheter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Delaktighet, kreativitet och tillgänglighet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2D46AE-33E6-6CB3-EB18-17AB2FDA74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19" t="4265" r="1253" b="-76"/>
          <a:stretch>
            <a:fillRect/>
          </a:stretch>
        </p:blipFill>
        <p:spPr>
          <a:xfrm>
            <a:off x="6091860" y="0"/>
            <a:ext cx="6104624" cy="65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C5647-B22B-0E5E-9A13-87E597D0A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250B670C-9A3B-6C6F-F221-36A9FC1F7996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730D356-1EDF-B247-2135-38471FFD6289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E20168B-8AB5-88BF-FDA6-020808954AB9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8" name="Picture 7" descr="WS5_Nora och Nahuel.jpg">
            <a:extLst>
              <a:ext uri="{FF2B5EF4-FFF2-40B4-BE49-F238E27FC236}">
                <a16:creationId xmlns:a16="http://schemas.microsoft.com/office/drawing/2014/main" id="{1302EAEF-2FBD-7249-6E9D-B3A69191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63" t="4301" r="8868" b="-709"/>
          <a:stretch>
            <a:fillRect/>
          </a:stretch>
        </p:blipFill>
        <p:spPr>
          <a:xfrm>
            <a:off x="4379" y="2133"/>
            <a:ext cx="6092081" cy="6621194"/>
          </a:xfrm>
          <a:prstGeom prst="rect">
            <a:avLst/>
          </a:prstGeom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90997749-D058-F971-D346-6C6173F4132B}"/>
              </a:ext>
            </a:extLst>
          </p:cNvPr>
          <p:cNvSpPr txBox="1"/>
          <p:nvPr/>
        </p:nvSpPr>
        <p:spPr>
          <a:xfrm>
            <a:off x="6676924" y="744154"/>
            <a:ext cx="49305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/>
              <a:t>Varför behövs Lyssna till mitt öga?</a:t>
            </a:r>
            <a:endParaRPr lang="en-US" sz="3600" b="1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FC57C04-0FEB-4F3F-B9D0-0629C8F8C923}"/>
              </a:ext>
            </a:extLst>
          </p:cNvPr>
          <p:cNvSpPr txBox="1"/>
          <p:nvPr/>
        </p:nvSpPr>
        <p:spPr>
          <a:xfrm>
            <a:off x="6681834" y="2609898"/>
            <a:ext cx="4925658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Alla har rätt att uttrycka sig, ta del av och skapa kultur oavsett förutsättningar</a:t>
            </a:r>
            <a:br>
              <a:rPr lang="sv-SE">
                <a:latin typeface="DM Sans" pitchFamily="2" charset="0"/>
              </a:rPr>
            </a:br>
            <a:endParaRPr lang="sv-SE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Ögonstyrning gör det möjligt för fler att kunna skapa musik självständigt</a:t>
            </a:r>
            <a:br>
              <a:rPr lang="sv-SE">
                <a:latin typeface="DM Sans" pitchFamily="2" charset="0"/>
              </a:rPr>
            </a:br>
            <a:endParaRPr lang="sv-SE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Teknik och metod finns, men fler behöver få kunskap om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9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D44C9-C581-60D8-73E3-532AE2B50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A0A1F44B-5CBE-2B94-52AE-85348CC1D21F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7A30234-1BF0-B641-2D2C-5B3971F07D52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86490F2-C50C-DF56-F388-3B6B8F51703C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59FC48A7-2AC9-36A9-6A67-94508856EC06}"/>
              </a:ext>
            </a:extLst>
          </p:cNvPr>
          <p:cNvSpPr/>
          <p:nvPr/>
        </p:nvSpPr>
        <p:spPr>
          <a:xfrm>
            <a:off x="10129057" y="5483629"/>
            <a:ext cx="1377143" cy="1377143"/>
          </a:xfrm>
          <a:custGeom>
            <a:avLst/>
            <a:gdLst/>
            <a:ahLst/>
            <a:cxnLst/>
            <a:rect l="l" t="t" r="r" b="b"/>
            <a:pathLst>
              <a:path w="2065715" h="2065715">
                <a:moveTo>
                  <a:pt x="0" y="0"/>
                </a:moveTo>
                <a:lnTo>
                  <a:pt x="2065715" y="0"/>
                </a:lnTo>
                <a:lnTo>
                  <a:pt x="2065715" y="2065714"/>
                </a:lnTo>
                <a:lnTo>
                  <a:pt x="0" y="206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A39D402-F31E-B009-6D64-71EEA22CC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" y="241539"/>
            <a:ext cx="10029644" cy="5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9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35404-9A24-26EA-401A-1CF10383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8">
            <a:extLst>
              <a:ext uri="{FF2B5EF4-FFF2-40B4-BE49-F238E27FC236}">
                <a16:creationId xmlns:a16="http://schemas.microsoft.com/office/drawing/2014/main" id="{9AB47FF3-BE73-AAC7-44AC-3EACCE341808}"/>
              </a:ext>
            </a:extLst>
          </p:cNvPr>
          <p:cNvSpPr txBox="1"/>
          <p:nvPr/>
        </p:nvSpPr>
        <p:spPr>
          <a:xfrm>
            <a:off x="584508" y="747950"/>
            <a:ext cx="4930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/>
              </a:rPr>
              <a:t>Vem är det till för?</a:t>
            </a:r>
            <a:endParaRPr lang="sv-SE" sz="3600" b="1">
              <a:latin typeface="DM Sans" pitchFamily="2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BF65784-4166-7AE1-86B1-7E0A8C35FEE1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9FE639-5DB5-8C45-3B5D-DC2C6A0AB334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B728EC5-BF85-1040-617F-D99FB0A47375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49FEC05-AA12-B64B-D2D8-2970AC348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15" t="7699" r="21228" b="-1229"/>
          <a:stretch>
            <a:fillRect/>
          </a:stretch>
        </p:blipFill>
        <p:spPr>
          <a:xfrm>
            <a:off x="6103142" y="-1503"/>
            <a:ext cx="6091478" cy="664825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69F462B-F9A9-423A-07B0-527583580CE1}"/>
              </a:ext>
            </a:extLst>
          </p:cNvPr>
          <p:cNvSpPr txBox="1"/>
          <p:nvPr/>
        </p:nvSpPr>
        <p:spPr>
          <a:xfrm>
            <a:off x="583978" y="2609898"/>
            <a:ext cx="4925658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Personer som använder ögonstyrning och vill skapa musik</a:t>
            </a:r>
            <a:br>
              <a:rPr lang="sv-SE">
                <a:latin typeface="DM Sans" pitchFamily="2" charset="0"/>
              </a:rPr>
            </a:br>
            <a:endParaRPr lang="en-US" sz="1000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Verksamheter som vill arbeta mer inkluderande (t.ex. skola, kulturskola, daglig verksamhet, studieförbund)</a:t>
            </a:r>
            <a:br>
              <a:rPr lang="sv-SE">
                <a:latin typeface="DM Sans" pitchFamily="2" charset="0"/>
              </a:rPr>
            </a:br>
            <a:endParaRPr lang="sv-SE" sz="1000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Ledare, pedagoger och stödpersoner</a:t>
            </a:r>
            <a:br>
              <a:rPr lang="sv-SE">
                <a:latin typeface="DM Sans" pitchFamily="2" charset="0"/>
              </a:rPr>
            </a:br>
            <a:endParaRPr lang="sv-SE" sz="1000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 pitchFamily="2" charset="0"/>
              </a:rPr>
              <a:t>Passar både nybörjare och mer erfarna</a:t>
            </a:r>
          </a:p>
        </p:txBody>
      </p:sp>
    </p:spTree>
    <p:extLst>
      <p:ext uri="{BB962C8B-B14F-4D97-AF65-F5344CB8AC3E}">
        <p14:creationId xmlns:p14="http://schemas.microsoft.com/office/powerpoint/2010/main" val="265763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B1862-6B9A-80C7-E663-5EB86D1CF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61C5D2E-291A-DA41-476D-E5AE9E5A5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8803"/>
          <a:stretch>
            <a:fillRect/>
          </a:stretch>
        </p:blipFill>
        <p:spPr>
          <a:xfrm>
            <a:off x="-3" y="4347"/>
            <a:ext cx="12192001" cy="18756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EEF64F-6A45-E9B7-887D-4E6CFD9D799F}"/>
              </a:ext>
            </a:extLst>
          </p:cNvPr>
          <p:cNvGrpSpPr/>
          <p:nvPr/>
        </p:nvGrpSpPr>
        <p:grpSpPr>
          <a:xfrm>
            <a:off x="0" y="6441103"/>
            <a:ext cx="12192000" cy="416880"/>
            <a:chOff x="0" y="6514045"/>
            <a:chExt cx="4928471" cy="16469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AAB0278-844C-53DC-4C3A-E9B19E22287E}"/>
                </a:ext>
              </a:extLst>
            </p:cNvPr>
            <p:cNvSpPr/>
            <p:nvPr/>
          </p:nvSpPr>
          <p:spPr>
            <a:xfrm>
              <a:off x="0" y="656167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200">
                <a:latin typeface="DM Sans" pitchFamily="2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87FDE618-92D0-62F2-756B-2C02D22ACE20}"/>
                </a:ext>
              </a:extLst>
            </p:cNvPr>
            <p:cNvSpPr txBox="1"/>
            <p:nvPr/>
          </p:nvSpPr>
          <p:spPr>
            <a:xfrm>
              <a:off x="0" y="651404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1200">
                <a:latin typeface="DM Sans" pitchFamily="2" charset="0"/>
              </a:endParaRPr>
            </a:p>
          </p:txBody>
        </p:sp>
      </p:grpSp>
      <p:sp>
        <p:nvSpPr>
          <p:cNvPr id="8" name="textruta 12">
            <a:extLst>
              <a:ext uri="{FF2B5EF4-FFF2-40B4-BE49-F238E27FC236}">
                <a16:creationId xmlns:a16="http://schemas.microsoft.com/office/drawing/2014/main" id="{98609E7C-8B3B-2DDB-BC6C-5A7D4F95952E}"/>
              </a:ext>
            </a:extLst>
          </p:cNvPr>
          <p:cNvSpPr txBox="1"/>
          <p:nvPr/>
        </p:nvSpPr>
        <p:spPr>
          <a:xfrm>
            <a:off x="3189648" y="517162"/>
            <a:ext cx="5812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000" b="1">
                <a:solidFill>
                  <a:schemeClr val="bg1"/>
                </a:solidFill>
                <a:latin typeface="DM Sans" pitchFamily="2" charset="0"/>
              </a:rPr>
              <a:t>Värdegrund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36A1738D-4EE6-90B2-F4A2-61FE315F1AF8}"/>
              </a:ext>
            </a:extLst>
          </p:cNvPr>
          <p:cNvSpPr/>
          <p:nvPr/>
        </p:nvSpPr>
        <p:spPr>
          <a:xfrm>
            <a:off x="394643" y="2159150"/>
            <a:ext cx="11402711" cy="4109676"/>
          </a:xfrm>
          <a:prstGeom prst="roundRect">
            <a:avLst/>
          </a:prstGeom>
          <a:solidFill>
            <a:srgbClr val="CCE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FAFDC8B2-4302-4393-EDE3-3C8FF539C1C0}"/>
              </a:ext>
            </a:extLst>
          </p:cNvPr>
          <p:cNvSpPr txBox="1"/>
          <p:nvPr/>
        </p:nvSpPr>
        <p:spPr>
          <a:xfrm>
            <a:off x="1038627" y="2392807"/>
            <a:ext cx="7840018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Alla kan spela och skapa musik!</a:t>
            </a:r>
            <a:br>
              <a:rPr lang="en-US">
                <a:latin typeface="DM Sans" pitchFamily="2" charset="0"/>
                <a:ea typeface="+mn-lt"/>
                <a:cs typeface="+mn-lt"/>
              </a:rPr>
            </a:br>
            <a:r>
              <a:rPr lang="en-US" sz="900">
                <a:latin typeface="DM Sans"/>
                <a:ea typeface="+mn-lt"/>
                <a:cs typeface="+mn-lt"/>
              </a:rPr>
              <a:t> </a:t>
            </a:r>
            <a:endParaRPr lang="en-US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Det ska vara roligt att spela musik!</a:t>
            </a:r>
            <a:br>
              <a:rPr lang="en-US">
                <a:latin typeface="DM Sans" pitchFamily="2" charset="0"/>
                <a:ea typeface="+mn-lt"/>
                <a:cs typeface="+mn-lt"/>
              </a:rPr>
            </a:br>
            <a:r>
              <a:rPr lang="en-US" sz="900">
                <a:latin typeface="DM Sans"/>
                <a:ea typeface="+mn-lt"/>
                <a:cs typeface="+mn-lt"/>
              </a:rPr>
              <a:t> </a:t>
            </a:r>
            <a:endParaRPr lang="en-US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Vi ger alla möjligheten att uttrycka åsikter och idéer om det konstnärliga skapandet.</a:t>
            </a:r>
            <a:br>
              <a:rPr lang="en-US">
                <a:latin typeface="DM Sans" pitchFamily="2" charset="0"/>
                <a:ea typeface="+mn-lt"/>
                <a:cs typeface="+mn-lt"/>
              </a:rPr>
            </a:br>
            <a:r>
              <a:rPr lang="en-US" sz="900">
                <a:latin typeface="DM Sans"/>
                <a:ea typeface="+mn-lt"/>
                <a:cs typeface="+mn-lt"/>
              </a:rPr>
              <a:t> </a:t>
            </a:r>
            <a:endParaRPr lang="en-US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Vi lyssnar på varandra, oavsett om vi kommunicerar med musik, bliss, bilder, verbalt tal eller på annat sätt.</a:t>
            </a:r>
            <a:br>
              <a:rPr lang="en-US">
                <a:latin typeface="DM Sans" pitchFamily="2" charset="0"/>
                <a:ea typeface="+mn-lt"/>
                <a:cs typeface="+mn-lt"/>
              </a:rPr>
            </a:br>
            <a:r>
              <a:rPr lang="en-US" sz="900">
                <a:latin typeface="DM Sans"/>
                <a:ea typeface="+mn-lt"/>
                <a:cs typeface="+mn-lt"/>
              </a:rPr>
              <a:t> </a:t>
            </a:r>
            <a:endParaRPr lang="en-US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Vi kräver aldrig någon prestation.</a:t>
            </a:r>
            <a:br>
              <a:rPr lang="en-US">
                <a:latin typeface="DM Sans" pitchFamily="2" charset="0"/>
                <a:ea typeface="+mn-lt"/>
                <a:cs typeface="+mn-lt"/>
              </a:rPr>
            </a:br>
            <a:r>
              <a:rPr lang="en-US" sz="900">
                <a:latin typeface="DM Sans"/>
                <a:ea typeface="+mn-lt"/>
                <a:cs typeface="+mn-lt"/>
              </a:rPr>
              <a:t> </a:t>
            </a:r>
            <a:endParaRPr lang="en-US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Vi ser till att alla kan delta utifrån sina egna önskemål och förutsättningar.</a:t>
            </a:r>
            <a:br>
              <a:rPr lang="en-US">
                <a:latin typeface="DM Sans" pitchFamily="2" charset="0"/>
                <a:ea typeface="+mn-lt"/>
                <a:cs typeface="+mn-lt"/>
              </a:rPr>
            </a:br>
            <a:r>
              <a:rPr lang="en-US" sz="900">
                <a:latin typeface="DM Sans"/>
                <a:ea typeface="+mn-lt"/>
                <a:cs typeface="+mn-lt"/>
              </a:rPr>
              <a:t> </a:t>
            </a:r>
            <a:endParaRPr lang="en-US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</a:rPr>
              <a:t>Deltagaren</a:t>
            </a:r>
            <a:r>
              <a:rPr lang="en-US">
                <a:latin typeface="DM Sans"/>
                <a:ea typeface="+mn-lt"/>
                <a:cs typeface="+mn-lt"/>
              </a:rPr>
              <a:t> är konstnären!</a:t>
            </a:r>
            <a:endParaRPr lang="en-US">
              <a:latin typeface="DM San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7FA5FE73-8D8C-8DD6-DC5D-914549084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853" y="2734222"/>
            <a:ext cx="1074146" cy="108000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AD67137-B953-8176-9E99-CA3B38FFA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958" y="3783346"/>
            <a:ext cx="1080000" cy="108000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EB402959-E135-64C6-B140-C5CFD2B0F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345" y="4769331"/>
            <a:ext cx="109873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1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EAB99FD-4EDB-06EB-D693-FFD76F0E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43" r="12332" b="-154"/>
          <a:stretch>
            <a:fillRect/>
          </a:stretch>
        </p:blipFill>
        <p:spPr>
          <a:xfrm>
            <a:off x="6093776" y="-1737"/>
            <a:ext cx="6100773" cy="6572192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A1831D20-3589-F77F-44CD-F35635FC1FEC}"/>
              </a:ext>
            </a:extLst>
          </p:cNvPr>
          <p:cNvGrpSpPr/>
          <p:nvPr/>
        </p:nvGrpSpPr>
        <p:grpSpPr>
          <a:xfrm>
            <a:off x="-20876" y="6441120"/>
            <a:ext cx="12220277" cy="416880"/>
            <a:chOff x="0" y="-47625"/>
            <a:chExt cx="4928471" cy="164694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76BA1D89-80BB-5F8E-D839-750B54EA3E51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B233E35-F83C-5DAB-5767-4134A6C8240D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</p:grpSp>
      <p:sp>
        <p:nvSpPr>
          <p:cNvPr id="11" name="textruta 8">
            <a:extLst>
              <a:ext uri="{FF2B5EF4-FFF2-40B4-BE49-F238E27FC236}">
                <a16:creationId xmlns:a16="http://schemas.microsoft.com/office/drawing/2014/main" id="{26ECF11B-1611-5E8C-988D-37652C84C4B9}"/>
              </a:ext>
            </a:extLst>
          </p:cNvPr>
          <p:cNvSpPr txBox="1"/>
          <p:nvPr/>
        </p:nvSpPr>
        <p:spPr>
          <a:xfrm>
            <a:off x="584508" y="747950"/>
            <a:ext cx="4930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/>
              </a:rPr>
              <a:t>Hur fungerar det?</a:t>
            </a:r>
            <a:endParaRPr lang="en-US" sz="3600" b="1">
              <a:latin typeface="DM Sans"/>
            </a:endParaRPr>
          </a:p>
        </p:txBody>
      </p:sp>
      <p:sp>
        <p:nvSpPr>
          <p:cNvPr id="13" name="textruta 10">
            <a:extLst>
              <a:ext uri="{FF2B5EF4-FFF2-40B4-BE49-F238E27FC236}">
                <a16:creationId xmlns:a16="http://schemas.microsoft.com/office/drawing/2014/main" id="{6A643765-917F-C258-B91C-C3C7C7A748C8}"/>
              </a:ext>
            </a:extLst>
          </p:cNvPr>
          <p:cNvSpPr txBox="1"/>
          <p:nvPr/>
        </p:nvSpPr>
        <p:spPr>
          <a:xfrm>
            <a:off x="583978" y="2609898"/>
            <a:ext cx="4925658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Deltagaren styr datorn med ögonen </a:t>
            </a:r>
            <a:br>
              <a:rPr lang="sv-SE">
                <a:latin typeface="DM Sans"/>
              </a:rPr>
            </a:br>
            <a:r>
              <a:rPr lang="sv-SE">
                <a:latin typeface="DM Sans"/>
              </a:rPr>
              <a:t>(i stället för med mus och tangentbord)</a:t>
            </a:r>
            <a:br>
              <a:rPr lang="sv-SE">
                <a:latin typeface="DM Sans"/>
              </a:rPr>
            </a:br>
            <a:endParaRPr lang="en-US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Musik skapas i digitala musikprogram</a:t>
            </a:r>
            <a:br>
              <a:rPr lang="sv-SE">
                <a:latin typeface="DM Sans"/>
              </a:rPr>
            </a:br>
            <a:endParaRPr lang="en-US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Ledaren stöttar genom övningar och pedagogik</a:t>
            </a:r>
            <a:br>
              <a:rPr lang="sv-SE">
                <a:latin typeface="DM Sans"/>
              </a:rPr>
            </a:br>
            <a:endParaRPr lang="en-US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Kommunikation sker med hjälp av flera uttryckssätt, till exempel: AKK och musik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34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C272F0-242D-7048-F932-446AC071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41" r="33059" b="3950"/>
          <a:stretch>
            <a:fillRect/>
          </a:stretch>
        </p:blipFill>
        <p:spPr>
          <a:xfrm>
            <a:off x="6871" y="0"/>
            <a:ext cx="6111940" cy="6587096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3073B32C-61A2-9EA2-A0E5-E4E4335838ED}"/>
              </a:ext>
            </a:extLst>
          </p:cNvPr>
          <p:cNvGrpSpPr/>
          <p:nvPr/>
        </p:nvGrpSpPr>
        <p:grpSpPr>
          <a:xfrm>
            <a:off x="0" y="6441120"/>
            <a:ext cx="12192000" cy="416880"/>
            <a:chOff x="0" y="-47625"/>
            <a:chExt cx="4928471" cy="16469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1692D4B-4178-FB27-1CA0-39C72AFD6A5F}"/>
                </a:ext>
              </a:extLst>
            </p:cNvPr>
            <p:cNvSpPr/>
            <p:nvPr/>
          </p:nvSpPr>
          <p:spPr>
            <a:xfrm>
              <a:off x="0" y="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80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AAACF0B-657F-146B-AB93-908FCAFBA322}"/>
                </a:ext>
              </a:extLst>
            </p:cNvPr>
            <p:cNvSpPr txBox="1"/>
            <p:nvPr/>
          </p:nvSpPr>
          <p:spPr>
            <a:xfrm>
              <a:off x="0" y="-4762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1" name="textruta 8">
            <a:extLst>
              <a:ext uri="{FF2B5EF4-FFF2-40B4-BE49-F238E27FC236}">
                <a16:creationId xmlns:a16="http://schemas.microsoft.com/office/drawing/2014/main" id="{7D452336-3A1A-67DB-4913-8E66AF0BDEA4}"/>
              </a:ext>
            </a:extLst>
          </p:cNvPr>
          <p:cNvSpPr txBox="1"/>
          <p:nvPr/>
        </p:nvSpPr>
        <p:spPr>
          <a:xfrm>
            <a:off x="6676924" y="744154"/>
            <a:ext cx="49305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600" b="1">
                <a:latin typeface="DM Sans" pitchFamily="2" charset="0"/>
              </a:rPr>
              <a:t>Hur kan en verksamhet se ut?</a:t>
            </a:r>
            <a:endParaRPr lang="en-US" sz="3600" b="1">
              <a:latin typeface="DM Sans" pitchFamily="2" charset="0"/>
            </a:endParaRPr>
          </a:p>
        </p:txBody>
      </p:sp>
      <p:sp>
        <p:nvSpPr>
          <p:cNvPr id="13" name="textruta 13">
            <a:extLst>
              <a:ext uri="{FF2B5EF4-FFF2-40B4-BE49-F238E27FC236}">
                <a16:creationId xmlns:a16="http://schemas.microsoft.com/office/drawing/2014/main" id="{197E8B83-83F8-8EFC-D100-58500D1D12EF}"/>
              </a:ext>
            </a:extLst>
          </p:cNvPr>
          <p:cNvSpPr txBox="1"/>
          <p:nvPr/>
        </p:nvSpPr>
        <p:spPr>
          <a:xfrm>
            <a:off x="6681834" y="2609898"/>
            <a:ext cx="4925658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En mindre grupp, 3-5 ögonstyrningsanvändare som deltar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Ögonstyrningsanvändare kan integreras i andra musikgrupper 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Regelbundna träffar med tydlig struktur och pauser</a:t>
            </a:r>
            <a:br>
              <a:rPr lang="sv-SE">
                <a:latin typeface="DM Sans"/>
              </a:rPr>
            </a:br>
            <a:endParaRPr lang="sv-SE" sz="1000">
              <a:latin typeface="DM San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>
                <a:latin typeface="DM Sans"/>
              </a:rPr>
              <a:t>Fokus på trygghet, delaktighet och kreativitet</a:t>
            </a:r>
            <a:endParaRPr lang="en-US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47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A912C-F5A1-6CA9-79FB-56890F2AB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FE198A9-4825-15EC-CC85-3EA2F1E11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8803"/>
          <a:stretch>
            <a:fillRect/>
          </a:stretch>
        </p:blipFill>
        <p:spPr>
          <a:xfrm>
            <a:off x="-3" y="4347"/>
            <a:ext cx="12192001" cy="1875645"/>
          </a:xfrm>
          <a:prstGeom prst="rect">
            <a:avLst/>
          </a:prstGeom>
        </p:spPr>
      </p:pic>
      <p:sp>
        <p:nvSpPr>
          <p:cNvPr id="5" name="textruta 12">
            <a:extLst>
              <a:ext uri="{FF2B5EF4-FFF2-40B4-BE49-F238E27FC236}">
                <a16:creationId xmlns:a16="http://schemas.microsoft.com/office/drawing/2014/main" id="{C42D1D39-FE3E-D89B-2653-EBBC412CE3EB}"/>
              </a:ext>
            </a:extLst>
          </p:cNvPr>
          <p:cNvSpPr txBox="1"/>
          <p:nvPr/>
        </p:nvSpPr>
        <p:spPr>
          <a:xfrm>
            <a:off x="3189648" y="280449"/>
            <a:ext cx="5812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4000" b="1">
                <a:solidFill>
                  <a:schemeClr val="bg1"/>
                </a:solidFill>
                <a:latin typeface="DM Sans" pitchFamily="2" charset="0"/>
              </a:rPr>
              <a:t>Den musikaliska ledaren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34ADBD-C0F4-5458-AAC7-EA308BE9FF19}"/>
              </a:ext>
            </a:extLst>
          </p:cNvPr>
          <p:cNvGrpSpPr/>
          <p:nvPr/>
        </p:nvGrpSpPr>
        <p:grpSpPr>
          <a:xfrm>
            <a:off x="0" y="6441103"/>
            <a:ext cx="12192000" cy="416880"/>
            <a:chOff x="0" y="6514045"/>
            <a:chExt cx="4928471" cy="16469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BA47A74-65C4-EF02-C75B-4948E7331980}"/>
                </a:ext>
              </a:extLst>
            </p:cNvPr>
            <p:cNvSpPr/>
            <p:nvPr/>
          </p:nvSpPr>
          <p:spPr>
            <a:xfrm>
              <a:off x="0" y="6561670"/>
              <a:ext cx="4928470" cy="117069"/>
            </a:xfrm>
            <a:custGeom>
              <a:avLst/>
              <a:gdLst/>
              <a:ahLst/>
              <a:cxnLst/>
              <a:rect l="l" t="t" r="r" b="b"/>
              <a:pathLst>
                <a:path w="4928470" h="117069">
                  <a:moveTo>
                    <a:pt x="0" y="0"/>
                  </a:moveTo>
                  <a:lnTo>
                    <a:pt x="4928470" y="0"/>
                  </a:lnTo>
                  <a:lnTo>
                    <a:pt x="4928470" y="117069"/>
                  </a:lnTo>
                  <a:lnTo>
                    <a:pt x="0" y="117069"/>
                  </a:lnTo>
                  <a:close/>
                </a:path>
              </a:pathLst>
            </a:custGeom>
            <a:solidFill>
              <a:srgbClr val="6BAA24"/>
            </a:solidFill>
          </p:spPr>
          <p:txBody>
            <a:bodyPr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sv-SE" sz="1200">
                <a:latin typeface="DM Sans" pitchFamily="2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0C3D8FEE-5DC2-C0FA-1840-A6060052A93B}"/>
                </a:ext>
              </a:extLst>
            </p:cNvPr>
            <p:cNvSpPr txBox="1"/>
            <p:nvPr/>
          </p:nvSpPr>
          <p:spPr>
            <a:xfrm>
              <a:off x="0" y="6514045"/>
              <a:ext cx="4928471" cy="1646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1200">
                <a:latin typeface="DM Sans" pitchFamily="2" charset="0"/>
              </a:endParaRPr>
            </a:p>
          </p:txBody>
        </p:sp>
      </p:grp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B2B84B77-5089-D303-2A71-45FB9209E191}"/>
              </a:ext>
            </a:extLst>
          </p:cNvPr>
          <p:cNvSpPr/>
          <p:nvPr/>
        </p:nvSpPr>
        <p:spPr>
          <a:xfrm>
            <a:off x="320730" y="2384586"/>
            <a:ext cx="5254160" cy="3551923"/>
          </a:xfrm>
          <a:prstGeom prst="roundRect">
            <a:avLst/>
          </a:prstGeom>
          <a:solidFill>
            <a:srgbClr val="CCE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C53E93EA-EB64-ADFE-A81C-C055B669F454}"/>
              </a:ext>
            </a:extLst>
          </p:cNvPr>
          <p:cNvSpPr/>
          <p:nvPr/>
        </p:nvSpPr>
        <p:spPr>
          <a:xfrm>
            <a:off x="6409846" y="2384586"/>
            <a:ext cx="5461424" cy="3551923"/>
          </a:xfrm>
          <a:prstGeom prst="roundRect">
            <a:avLst/>
          </a:prstGeom>
          <a:solidFill>
            <a:srgbClr val="CCE2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DCF028A-4EA2-6C69-24D5-F420A37D8088}"/>
              </a:ext>
            </a:extLst>
          </p:cNvPr>
          <p:cNvSpPr txBox="1"/>
          <p:nvPr/>
        </p:nvSpPr>
        <p:spPr>
          <a:xfrm>
            <a:off x="791598" y="3002108"/>
            <a:ext cx="450592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DM Sans"/>
                <a:ea typeface="+mn-lt"/>
                <a:cs typeface="+mn-lt"/>
              </a:rPr>
              <a:t>Har </a:t>
            </a:r>
            <a:r>
              <a:rPr lang="en-US" err="1">
                <a:latin typeface="DM Sans"/>
                <a:ea typeface="+mn-lt"/>
                <a:cs typeface="+mn-lt"/>
              </a:rPr>
              <a:t>ett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r>
              <a:rPr lang="en-US" err="1">
                <a:latin typeface="DM Sans"/>
                <a:ea typeface="+mn-lt"/>
                <a:cs typeface="+mn-lt"/>
              </a:rPr>
              <a:t>genuint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r>
              <a:rPr lang="en-US" err="1">
                <a:latin typeface="DM Sans"/>
                <a:ea typeface="+mn-lt"/>
                <a:cs typeface="+mn-lt"/>
              </a:rPr>
              <a:t>intresse</a:t>
            </a:r>
            <a:r>
              <a:rPr lang="en-US">
                <a:latin typeface="DM Sans"/>
                <a:ea typeface="+mn-lt"/>
                <a:cs typeface="+mn-lt"/>
              </a:rPr>
              <a:t> för musik och </a:t>
            </a:r>
            <a:r>
              <a:rPr lang="en-US" err="1">
                <a:latin typeface="DM Sans"/>
                <a:ea typeface="+mn-lt"/>
                <a:cs typeface="+mn-lt"/>
              </a:rPr>
              <a:t>människor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br>
              <a:rPr lang="en-US">
                <a:latin typeface="DM Sans"/>
                <a:ea typeface="+mn-lt"/>
                <a:cs typeface="+mn-lt"/>
              </a:rPr>
            </a:br>
            <a:endParaRPr lang="en-US" sz="800">
              <a:latin typeface="DM Sans"/>
            </a:endParaRPr>
          </a:p>
          <a:p>
            <a:pPr marL="285750" indent="-285750">
              <a:buFont typeface="Arial"/>
              <a:buChar char="•"/>
            </a:pPr>
            <a:r>
              <a:rPr lang="en-US" err="1">
                <a:latin typeface="DM Sans"/>
                <a:ea typeface="+mn-lt"/>
                <a:cs typeface="+mn-lt"/>
              </a:rPr>
              <a:t>Drivs</a:t>
            </a:r>
            <a:r>
              <a:rPr lang="en-US">
                <a:latin typeface="DM Sans"/>
                <a:ea typeface="+mn-lt"/>
                <a:cs typeface="+mn-lt"/>
              </a:rPr>
              <a:t> av </a:t>
            </a:r>
            <a:r>
              <a:rPr lang="en-US" err="1">
                <a:latin typeface="DM Sans"/>
                <a:ea typeface="+mn-lt"/>
                <a:cs typeface="+mn-lt"/>
              </a:rPr>
              <a:t>en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r>
              <a:rPr lang="en-US" err="1">
                <a:latin typeface="DM Sans"/>
                <a:ea typeface="+mn-lt"/>
                <a:cs typeface="+mn-lt"/>
              </a:rPr>
              <a:t>vilja</a:t>
            </a:r>
            <a:r>
              <a:rPr lang="en-US">
                <a:latin typeface="DM Sans"/>
                <a:ea typeface="+mn-lt"/>
                <a:cs typeface="+mn-lt"/>
              </a:rPr>
              <a:t> att skapa </a:t>
            </a:r>
            <a:r>
              <a:rPr lang="en-US" err="1">
                <a:latin typeface="DM Sans"/>
                <a:ea typeface="+mn-lt"/>
                <a:cs typeface="+mn-lt"/>
              </a:rPr>
              <a:t>en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r>
              <a:rPr lang="en-US" err="1">
                <a:latin typeface="DM Sans"/>
                <a:ea typeface="+mn-lt"/>
                <a:cs typeface="+mn-lt"/>
              </a:rPr>
              <a:t>inkluderande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r>
              <a:rPr lang="en-US" err="1">
                <a:latin typeface="DM Sans"/>
                <a:ea typeface="+mn-lt"/>
                <a:cs typeface="+mn-lt"/>
              </a:rPr>
              <a:t>verksamhet</a:t>
            </a:r>
            <a:r>
              <a:rPr lang="en-US">
                <a:latin typeface="DM Sans"/>
                <a:ea typeface="+mn-lt"/>
                <a:cs typeface="+mn-lt"/>
              </a:rPr>
              <a:t> </a:t>
            </a:r>
            <a:br>
              <a:rPr lang="en-US">
                <a:latin typeface="DM Sans"/>
                <a:ea typeface="+mn-lt"/>
                <a:cs typeface="+mn-lt"/>
              </a:rPr>
            </a:br>
            <a:endParaRPr lang="en-US" sz="8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Har gärna erfarenhet av målgruppen men det är inget 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Behöver inte ha erfarenhet av ögonstyrning</a:t>
            </a:r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C1E7476E-5448-E624-AEF7-716F7ECA21DB}"/>
              </a:ext>
            </a:extLst>
          </p:cNvPr>
          <p:cNvSpPr txBox="1"/>
          <p:nvPr/>
        </p:nvSpPr>
        <p:spPr>
          <a:xfrm>
            <a:off x="859405" y="2595541"/>
            <a:ext cx="20874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b="1">
                <a:latin typeface="DM Sans"/>
              </a:rPr>
              <a:t>Ledaren: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AD585B4-AE55-6650-639D-5FB035D995FA}"/>
              </a:ext>
            </a:extLst>
          </p:cNvPr>
          <p:cNvSpPr txBox="1"/>
          <p:nvPr/>
        </p:nvSpPr>
        <p:spPr>
          <a:xfrm>
            <a:off x="7111857" y="2597730"/>
            <a:ext cx="309677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b="1">
                <a:latin typeface="DM Sans"/>
              </a:rPr>
              <a:t>Uppdraget: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D0BECF32-519C-BF3E-2EE2-A8AF9BCE31CC}"/>
              </a:ext>
            </a:extLst>
          </p:cNvPr>
          <p:cNvSpPr txBox="1"/>
          <p:nvPr/>
        </p:nvSpPr>
        <p:spPr>
          <a:xfrm>
            <a:off x="6991817" y="3002110"/>
            <a:ext cx="429748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Skapa en trygg och inkluderande miljö</a:t>
            </a:r>
            <a:br>
              <a:rPr lang="sv-SE">
                <a:latin typeface="DM Sans"/>
              </a:rPr>
            </a:br>
            <a:endParaRPr lang="sv-SE" sz="8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Inspirera och guida deltagarna i musikskapandet</a:t>
            </a:r>
            <a:br>
              <a:rPr lang="sv-SE">
                <a:latin typeface="DM Sans"/>
              </a:rPr>
            </a:br>
            <a:endParaRPr lang="sv-SE" sz="8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Anpassa arbetssätt efter deltagarnas behov</a:t>
            </a:r>
            <a:br>
              <a:rPr lang="sv-SE">
                <a:latin typeface="DM Sans"/>
              </a:rPr>
            </a:br>
            <a:endParaRPr lang="sv-SE" sz="800">
              <a:latin typeface="DM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>
                <a:latin typeface="DM Sans"/>
              </a:rPr>
              <a:t>Stötta både det musikaliska och det praktiska</a:t>
            </a:r>
          </a:p>
        </p:txBody>
      </p:sp>
    </p:spTree>
    <p:extLst>
      <p:ext uri="{BB962C8B-B14F-4D97-AF65-F5344CB8AC3E}">
        <p14:creationId xmlns:p14="http://schemas.microsoft.com/office/powerpoint/2010/main" val="1272752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fc4ad5-71a9-411f-a361-19e4c8205323">
      <Terms xmlns="http://schemas.microsoft.com/office/infopath/2007/PartnerControls"/>
    </lcf76f155ced4ddcb4097134ff3c332f>
    <TaxCatchAll xmlns="fb7fb928-b192-4ffe-9992-e7a14b0e074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9A1E1C1C1A4441BDA7409F56D97F57" ma:contentTypeVersion="18" ma:contentTypeDescription="Skapa ett nytt dokument." ma:contentTypeScope="" ma:versionID="79bce3208fb807de1cf4270d79ddecaa">
  <xsd:schema xmlns:xsd="http://www.w3.org/2001/XMLSchema" xmlns:xs="http://www.w3.org/2001/XMLSchema" xmlns:p="http://schemas.microsoft.com/office/2006/metadata/properties" xmlns:ns2="5efc4ad5-71a9-411f-a361-19e4c8205323" xmlns:ns3="fb7fb928-b192-4ffe-9992-e7a14b0e0742" targetNamespace="http://schemas.microsoft.com/office/2006/metadata/properties" ma:root="true" ma:fieldsID="466aec8487d0ac879b45847d461158cd" ns2:_="" ns3:_="">
    <xsd:import namespace="5efc4ad5-71a9-411f-a361-19e4c8205323"/>
    <xsd:import namespace="fb7fb928-b192-4ffe-9992-e7a14b0e07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fc4ad5-71a9-411f-a361-19e4c8205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f956bea2-a27a-4acd-adec-d53bf1b886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fb928-b192-4ffe-9992-e7a14b0e074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d6501c-61d6-4167-ba66-bad68b2fd402}" ma:internalName="TaxCatchAll" ma:showField="CatchAllData" ma:web="fb7fb928-b192-4ffe-9992-e7a14b0e07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37930-DA61-4E6E-B903-DF24C038B33F}">
  <ds:schemaRefs>
    <ds:schemaRef ds:uri="5efc4ad5-71a9-411f-a361-19e4c8205323"/>
    <ds:schemaRef ds:uri="fb7fb928-b192-4ffe-9992-e7a14b0e074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DBADFC7-8BD7-4C69-8D1A-891C5479C4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749C7E-1BB2-4AF7-91D3-1B27328AF5BA}">
  <ds:schemaRefs>
    <ds:schemaRef ds:uri="5efc4ad5-71a9-411f-a361-19e4c8205323"/>
    <ds:schemaRef ds:uri="fb7fb928-b192-4ffe-9992-e7a14b0e07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2026-04-10T13:04:01Z</dcterms:created>
  <dcterms:modified xsi:type="dcterms:W3CDTF">2026-05-06T12:05:20Z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0x0101004C9A1E1C1C1A4441BDA7409F56D97F57</vt:lpwstr>
  </property>
  <property fmtid="{D5CDD505-2E9C-101B-9397-08002B2CF9AE}" pid="3" name="MediaServiceImageTags">
    <vt:lpwstr/>
  </property>
</Properties>
</file>